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3" r:id="rId2"/>
    <p:sldId id="335" r:id="rId3"/>
    <p:sldId id="334" r:id="rId4"/>
    <p:sldId id="336" r:id="rId5"/>
    <p:sldId id="337" r:id="rId6"/>
    <p:sldId id="338" r:id="rId7"/>
    <p:sldId id="339" r:id="rId8"/>
    <p:sldId id="340" r:id="rId9"/>
    <p:sldId id="341" r:id="rId10"/>
    <p:sldId id="342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77762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6753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66679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005542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8148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803807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3261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010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9580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4350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9318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62938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7267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35340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14470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31945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3999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32DFD30-2122-4F4A-97B4-D0A849E36C5F}" type="datetime1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FA5D71E-5CDF-4C93-8A75-5B916FDC5B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520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800" b="1" dirty="0"/>
              <a:t>Återerövring</a:t>
            </a:r>
            <a:endParaRPr lang="en-US" sz="1800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5296002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vill återerövra bollen så fort som det är möjligt samtidigt som vi skyddar ytor bakom våra lagdelar. </a:t>
            </a:r>
            <a:b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Lagets positionering i Speluppbyggnad är en viktig del för att lyckas med återerövringen och våra bollförluster är avgörande för vår återerövring - direkt eller indirekt.</a:t>
            </a:r>
          </a:p>
          <a:p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Uppgift</a:t>
            </a:r>
          </a:p>
          <a:p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	Återerövra bollen (så fort som möjligt) </a:t>
            </a:r>
            <a:b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	Hindra motståndarna från att komma till avslut genom kontring</a:t>
            </a:r>
          </a:p>
          <a:p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431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800" b="1" dirty="0"/>
              <a:t>INDirekt Återerövring</a:t>
            </a:r>
            <a:endParaRPr lang="en-US" sz="1800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5296002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ts val="184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725"/>
              </a:lnSpc>
              <a:buNone/>
            </a:pP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Den spelare som är närmast bollhållaren är ansvarig för press.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 vår indirekta återerövring syftar pressen till att få ner farten på bollhållaren,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begränsa dennes alternativ,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förhindra denne från att spela bollen framåt och styra bollhållaren till de yttre korridorerna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>
              <a:lnSpc>
                <a:spcPts val="1840"/>
              </a:lnSpc>
            </a:pPr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94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800" b="1" dirty="0"/>
              <a:t>Återerövring</a:t>
            </a:r>
            <a:endParaRPr lang="en-US" sz="1800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5296002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ts val="1915"/>
              </a:lnSpc>
              <a:buNone/>
            </a:pPr>
            <a:r>
              <a:rPr lang="sv-SE" sz="1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vill återerövra bollen så fort som det är möjligt samtidigt som vi skyddar ytor bakom våra lagdelar. </a:t>
            </a:r>
            <a:b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Lagets positionering i Speluppbyggnad är en viktig del för att lyckas med återerövringen och våra bollförluster är avgörande för vår återerövring - direkt eller indirekt.</a:t>
            </a:r>
          </a:p>
          <a:p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Uppgift</a:t>
            </a:r>
          </a:p>
          <a:p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	Återerövra bollen (så fort som möjligt) </a:t>
            </a:r>
            <a:b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	Hindra motståndarna från att komma till avslut genom kontring</a:t>
            </a:r>
          </a:p>
          <a:p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6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800" b="1" dirty="0"/>
              <a:t>Direkt Återerövring</a:t>
            </a:r>
            <a:endParaRPr lang="en-US" sz="1800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5296002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0800"/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Direkt återerövring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endParaRPr lang="sv-SE" sz="1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0"/>
              </a:lnSpc>
              <a:buNone/>
            </a:pPr>
            <a:r>
              <a:rPr lang="sv-SE" sz="1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 marR="457200">
              <a:lnSpc>
                <a:spcPts val="1835"/>
              </a:lnSpc>
              <a:spcAft>
                <a:spcPts val="0"/>
              </a:spcAft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 vill återerövra bollen så fort som möjligt efter en bollförlust.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Vid bollförluster i spelyta 2 och 3 prioriterar vi direkt återerövring.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Detta för att minska ytan och tiden för motståndarna att försöka kontra kontrollerat och återerövra bollen. </a:t>
            </a: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endParaRPr lang="sv-SE" sz="1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20"/>
              </a:lnSpc>
              <a:buNone/>
            </a:pPr>
            <a:r>
              <a:rPr lang="sv-SE" sz="1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605"/>
              </a:lnSpc>
              <a:buNone/>
            </a:pP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endParaRPr lang="sv-SE" sz="1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/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 vår direkta återerövring prioriterar vi ytan framför oss</a:t>
            </a:r>
            <a:endParaRPr lang="sv-SE" sz="1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915"/>
              </a:lnSpc>
              <a:buNone/>
            </a:pPr>
            <a:r>
              <a:rPr lang="sv-SE" sz="1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671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800" b="1" dirty="0"/>
              <a:t>Direkt Återerövring</a:t>
            </a:r>
            <a:endParaRPr lang="en-US" sz="1800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5296002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0800">
              <a:lnSpc>
                <a:spcPts val="184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b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480"/>
              </a:lnSpc>
              <a:buNone/>
            </a:pPr>
            <a:r>
              <a:rPr lang="sv-SE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/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Den spelaren som är närmast bollhållaren är ansvarig för press.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v-SE" sz="1600" b="1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vår press krävs aktioner med maximal hastighet i våra förflyttningar och en närhet till bollhållaren.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Pressavståndet (närheten) ska tvinga ner blicken på bollhållaren, begränsa alternativen,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förhindra denne från att spela bollen framåt och</a:t>
            </a:r>
            <a:r>
              <a:rPr lang="sv-SE" sz="1600" b="1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möjliggöra erövring av bollen</a:t>
            </a:r>
            <a:r>
              <a:rPr lang="sv-SE" sz="1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v-SE" sz="1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915"/>
              </a:lnSpc>
              <a:buNone/>
            </a:pPr>
            <a:endParaRPr lang="sv-SE" sz="1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035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800" b="1" dirty="0"/>
              <a:t> Direkt Återerövring</a:t>
            </a:r>
            <a:endParaRPr lang="en-US" sz="1800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5296002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0800">
              <a:lnSpc>
                <a:spcPts val="184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Markering</a:t>
            </a: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725"/>
              </a:lnSpc>
              <a:buNone/>
            </a:pPr>
            <a:r>
              <a:rPr lang="sv-SE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 marR="203200">
              <a:lnSpc>
                <a:spcPct val="96000"/>
              </a:lnSpc>
              <a:spcAft>
                <a:spcPts val="0"/>
              </a:spcAft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Övriga spelare är ansvariga för att markera (zon / avstånd) motståndare i de två närliggande korridorerna från där bollförlusten skedde för att begränsa bollhållarens alternativ och möjliggöra erövring av bollen.</a:t>
            </a:r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145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800" b="1" dirty="0"/>
              <a:t> Direkt Återerövring</a:t>
            </a:r>
            <a:endParaRPr lang="en-US" sz="1800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5296002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0800">
              <a:lnSpc>
                <a:spcPts val="184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Täckning</a:t>
            </a: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b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725"/>
              </a:lnSpc>
              <a:buNone/>
            </a:pP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Spelare som befinner sig i markering har även i uppgift att, om möjligt, täcka passningsväg till ytan bakom sig samt skydda spelyta 3 och de centrala korridorerna</a:t>
            </a:r>
            <a:r>
              <a:rPr lang="sv-SE" sz="1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>
              <a:lnSpc>
                <a:spcPts val="1840"/>
              </a:lnSpc>
            </a:pPr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271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800" b="1" dirty="0"/>
              <a:t>INDirekt Återerövring</a:t>
            </a:r>
            <a:endParaRPr lang="en-US" sz="1800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5296002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500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Vid bollförluster i utgångsytan och spelyta 1 prioriterar vi</a:t>
            </a:r>
            <a:r>
              <a:rPr lang="sv-SE" sz="1600" b="1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600" b="1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ndirekt återerövring. </a:t>
            </a: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25"/>
              </a:lnSpc>
              <a:buNone/>
            </a:pP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605"/>
              </a:lnSpc>
              <a:buNone/>
            </a:pP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225"/>
              </a:lnSpc>
              <a:buNone/>
            </a:pPr>
            <a:r>
              <a:rPr lang="sv-SE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 vår indirekta återerövring prioriterar vi ytan bakom oss;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>
              <a:lnSpc>
                <a:spcPts val="1840"/>
              </a:lnSpc>
            </a:pPr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201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800" b="1" dirty="0"/>
              <a:t>INDirekt Återerövring</a:t>
            </a:r>
            <a:endParaRPr lang="en-US" sz="1800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5296002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ts val="184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Täckning</a:t>
            </a: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625"/>
              </a:lnSpc>
              <a:buNone/>
            </a:pPr>
            <a:r>
              <a:rPr lang="sv-SE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546100">
              <a:lnSpc>
                <a:spcPts val="1875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Spelare är ansvariga för att genom de kollektiva försvarsmetoderna,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täcka ytan bakom vår backlinje för att förhindra motståndarnas möjligheter till genombrott samt skydda de centrala korridorerna.</a:t>
            </a: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b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20"/>
              </a:lnSpc>
              <a:buNone/>
            </a:pPr>
            <a:r>
              <a:rPr lang="sv-SE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215900" algn="just">
              <a:lnSpc>
                <a:spcPct val="9400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 höjd med cirkelkant på straﬀområdet upphör nedflyttningen och övergår till att, tillsammans med målvakten, förhindra och rädda avslut.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>
              <a:lnSpc>
                <a:spcPts val="1840"/>
              </a:lnSpc>
            </a:pPr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836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0E82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AF7C4B-98E4-4AAC-8117-2BEC4CEFB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34919" y="685800"/>
            <a:ext cx="3705269" cy="5308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z="1800" b="1" dirty="0"/>
              <a:t>INDirekt Återerövring</a:t>
            </a:r>
            <a:endParaRPr lang="en-US" sz="1800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B1155B9-3961-4950-9589-5EC5D0F75CF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16553" y="685800"/>
            <a:ext cx="5296002" cy="5410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ts val="184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Försvarssida - fyll lagdelarna</a:t>
            </a:r>
            <a: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  <a:t> </a:t>
            </a:r>
            <a:br>
              <a:rPr lang="sv-SE" sz="1600" b="1" dirty="0">
                <a:solidFill>
                  <a:schemeClr val="tx1"/>
                </a:solidFill>
                <a:effectLst/>
                <a:latin typeface="MS PGothic" panose="020B0600070205080204" pitchFamily="34" charset="-128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625"/>
              </a:lnSpc>
              <a:buNone/>
            </a:pP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6000"/>
              </a:lnSpc>
            </a:pP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Spelare som startar den indirekta </a:t>
            </a:r>
            <a:r>
              <a:rPr lang="sv-SE" sz="1600" b="1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å</a:t>
            </a: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tererövringen på fel sida bollhållaren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och som heller inte kan pressa bollhållaren från fel håll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löper med maximal hastighet för att fylla lagdelarna bakifrån och fram, </a:t>
            </a:r>
            <a:b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detta oavsett ursprunglig position.</a:t>
            </a:r>
            <a:endParaRPr lang="sv-SE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0">
              <a:lnSpc>
                <a:spcPts val="1840"/>
              </a:lnSpc>
            </a:pPr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281613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ek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k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525</Words>
  <Application>Microsoft Office PowerPoint</Application>
  <PresentationFormat>Bredbild</PresentationFormat>
  <Paragraphs>53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7" baseType="lpstr">
      <vt:lpstr>MS PGothic</vt:lpstr>
      <vt:lpstr>Arial</vt:lpstr>
      <vt:lpstr>Calibri</vt:lpstr>
      <vt:lpstr>Century Gothic</vt:lpstr>
      <vt:lpstr>Times New Roman</vt:lpstr>
      <vt:lpstr>Wingdings 3</vt:lpstr>
      <vt:lpstr>Sektor</vt:lpstr>
      <vt:lpstr>Återerövring</vt:lpstr>
      <vt:lpstr>Återerövring</vt:lpstr>
      <vt:lpstr>Direkt Återerövring</vt:lpstr>
      <vt:lpstr>Direkt Återerövring</vt:lpstr>
      <vt:lpstr> Direkt Återerövring</vt:lpstr>
      <vt:lpstr> Direkt Återerövring</vt:lpstr>
      <vt:lpstr>INDirekt Återerövring</vt:lpstr>
      <vt:lpstr>INDirekt Återerövring</vt:lpstr>
      <vt:lpstr>INDirekt Återerövring</vt:lpstr>
      <vt:lpstr>INDirekt Återerövring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Återerövring</dc:title>
  <dc:creator>Anders Bademo</dc:creator>
  <cp:lastModifiedBy>Anders Bademo</cp:lastModifiedBy>
  <cp:revision>1</cp:revision>
  <dcterms:created xsi:type="dcterms:W3CDTF">2022-07-19T06:40:01Z</dcterms:created>
  <dcterms:modified xsi:type="dcterms:W3CDTF">2022-07-19T06:42:07Z</dcterms:modified>
</cp:coreProperties>
</file>