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328" r:id="rId2"/>
    <p:sldId id="329" r:id="rId3"/>
    <p:sldId id="330" r:id="rId4"/>
    <p:sldId id="331" r:id="rId5"/>
    <p:sldId id="332" r:id="rId6"/>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2" d="100"/>
          <a:sy n="82" d="100"/>
        </p:scale>
        <p:origin x="72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sv-SE"/>
              <a:t>Klicka här för att ändra mall för rubrikformat</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a:t>Klicka här för att ändra mall för underrubrikformat</a:t>
            </a:r>
            <a:endParaRPr lang="en-US" dirty="0"/>
          </a:p>
        </p:txBody>
      </p:sp>
      <p:sp>
        <p:nvSpPr>
          <p:cNvPr id="4" name="Date Placeholder 3"/>
          <p:cNvSpPr>
            <a:spLocks noGrp="1"/>
          </p:cNvSpPr>
          <p:nvPr>
            <p:ph type="dt" sz="half" idx="10"/>
          </p:nvPr>
        </p:nvSpPr>
        <p:spPr/>
        <p:txBody>
          <a:bodyPr/>
          <a:lstStyle/>
          <a:p>
            <a:fld id="{B32DFD30-2122-4F4A-97B4-D0A849E36C5F}" type="datetime1">
              <a:rPr lang="en-US" smtClean="0"/>
              <a:t>7/19/2022</a:t>
            </a:fld>
            <a:endParaRPr lang="en-US" dirty="0"/>
          </a:p>
        </p:txBody>
      </p:sp>
      <p:sp>
        <p:nvSpPr>
          <p:cNvPr id="5" name="Footer Placeholder 4"/>
          <p:cNvSpPr>
            <a:spLocks noGrp="1"/>
          </p:cNvSpPr>
          <p:nvPr>
            <p:ph type="ftr" sz="quarter" idx="11"/>
          </p:nvPr>
        </p:nvSpPr>
        <p:spPr/>
        <p:txBody>
          <a:bodyPr/>
          <a:lstStyle/>
          <a:p>
            <a:r>
              <a:rPr lang="en-US" dirty="0"/>
              <a:t>Sample Footer Text</a:t>
            </a:r>
          </a:p>
        </p:txBody>
      </p:sp>
      <p:sp>
        <p:nvSpPr>
          <p:cNvPr id="6" name="Slide Number Placeholder 5"/>
          <p:cNvSpPr>
            <a:spLocks noGrp="1"/>
          </p:cNvSpPr>
          <p:nvPr>
            <p:ph type="sldNum" sz="quarter" idx="12"/>
          </p:nvPr>
        </p:nvSpPr>
        <p:spPr/>
        <p:txBody>
          <a:bodyPr/>
          <a:lstStyle/>
          <a:p>
            <a:fld id="{DFA5D71E-5CDF-4C93-8A75-5B916FDC5BEA}" type="slidenum">
              <a:rPr lang="en-US" smtClean="0"/>
              <a:pPr/>
              <a:t>‹#›</a:t>
            </a:fld>
            <a:endParaRPr lang="en-US" dirty="0"/>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455680009"/>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abild med bild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mall för rubrikformat</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sv-SE" dirty="0"/>
              <a:t>Klicka på ikonen för att lägga till en bild</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v-SE"/>
              <a:t>Klicka här för att ändra format på bakgrundstexten</a:t>
            </a:r>
          </a:p>
        </p:txBody>
      </p:sp>
      <p:sp>
        <p:nvSpPr>
          <p:cNvPr id="3" name="Date Placeholder 2"/>
          <p:cNvSpPr>
            <a:spLocks noGrp="1"/>
          </p:cNvSpPr>
          <p:nvPr>
            <p:ph type="dt" sz="half" idx="10"/>
          </p:nvPr>
        </p:nvSpPr>
        <p:spPr/>
        <p:txBody>
          <a:bodyPr/>
          <a:lstStyle/>
          <a:p>
            <a:fld id="{B32DFD30-2122-4F4A-97B4-D0A849E36C5F}" type="datetime1">
              <a:rPr lang="en-US" smtClean="0"/>
              <a:t>7/19/2022</a:t>
            </a:fld>
            <a:endParaRPr lang="en-US" dirty="0"/>
          </a:p>
        </p:txBody>
      </p:sp>
      <p:sp>
        <p:nvSpPr>
          <p:cNvPr id="4" name="Footer Placeholder 3"/>
          <p:cNvSpPr>
            <a:spLocks noGrp="1"/>
          </p:cNvSpPr>
          <p:nvPr>
            <p:ph type="ftr" sz="quarter" idx="11"/>
          </p:nvPr>
        </p:nvSpPr>
        <p:spPr/>
        <p:txBody>
          <a:bodyPr/>
          <a:lstStyle/>
          <a:p>
            <a:r>
              <a:rPr lang="en-US" dirty="0"/>
              <a:t>Sample Footer Text</a:t>
            </a:r>
          </a:p>
        </p:txBody>
      </p:sp>
      <p:sp>
        <p:nvSpPr>
          <p:cNvPr id="5" name="Slide Number Placeholder 4"/>
          <p:cNvSpPr>
            <a:spLocks noGrp="1"/>
          </p:cNvSpPr>
          <p:nvPr>
            <p:ph type="sldNum" sz="quarter" idx="12"/>
          </p:nvPr>
        </p:nvSpPr>
        <p:spPr/>
        <p:txBody>
          <a:bodyPr/>
          <a:lstStyle/>
          <a:p>
            <a:fld id="{DFA5D71E-5CDF-4C93-8A75-5B916FDC5BEA}" type="slidenum">
              <a:rPr lang="en-US" smtClean="0"/>
              <a:pPr/>
              <a:t>‹#›</a:t>
            </a:fld>
            <a:endParaRPr lang="en-US" dirty="0"/>
          </a:p>
        </p:txBody>
      </p:sp>
    </p:spTree>
    <p:extLst>
      <p:ext uri="{BB962C8B-B14F-4D97-AF65-F5344CB8AC3E}">
        <p14:creationId xmlns:p14="http://schemas.microsoft.com/office/powerpoint/2010/main" val="3574967786"/>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el och bildtext">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sv-SE"/>
              <a:t>Klicka här för att ändra mall för rubrikformat</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a:t>Klicka här för att ändra format på bakgrundstexten</a:t>
            </a:r>
          </a:p>
        </p:txBody>
      </p:sp>
      <p:sp>
        <p:nvSpPr>
          <p:cNvPr id="4" name="Date Placeholder 3"/>
          <p:cNvSpPr>
            <a:spLocks noGrp="1"/>
          </p:cNvSpPr>
          <p:nvPr>
            <p:ph type="dt" sz="half" idx="10"/>
          </p:nvPr>
        </p:nvSpPr>
        <p:spPr/>
        <p:txBody>
          <a:bodyPr/>
          <a:lstStyle/>
          <a:p>
            <a:fld id="{B32DFD30-2122-4F4A-97B4-D0A849E36C5F}" type="datetime1">
              <a:rPr lang="en-US" smtClean="0"/>
              <a:t>7/19/2022</a:t>
            </a:fld>
            <a:endParaRPr lang="en-US" dirty="0"/>
          </a:p>
        </p:txBody>
      </p:sp>
      <p:sp>
        <p:nvSpPr>
          <p:cNvPr id="5" name="Footer Placeholder 4"/>
          <p:cNvSpPr>
            <a:spLocks noGrp="1"/>
          </p:cNvSpPr>
          <p:nvPr>
            <p:ph type="ftr" sz="quarter" idx="11"/>
          </p:nvPr>
        </p:nvSpPr>
        <p:spPr/>
        <p:txBody>
          <a:bodyPr/>
          <a:lstStyle/>
          <a:p>
            <a:r>
              <a:rPr lang="en-US" dirty="0"/>
              <a:t>Sample Footer Text</a:t>
            </a:r>
          </a:p>
        </p:txBody>
      </p:sp>
      <p:sp>
        <p:nvSpPr>
          <p:cNvPr id="6" name="Slide Number Placeholder 5"/>
          <p:cNvSpPr>
            <a:spLocks noGrp="1"/>
          </p:cNvSpPr>
          <p:nvPr>
            <p:ph type="sldNum" sz="quarter" idx="12"/>
          </p:nvPr>
        </p:nvSpPr>
        <p:spPr/>
        <p:txBody>
          <a:bodyPr/>
          <a:lstStyle/>
          <a:p>
            <a:fld id="{DFA5D71E-5CDF-4C93-8A75-5B916FDC5BEA}" type="slidenum">
              <a:rPr lang="en-US" smtClean="0"/>
              <a:pPr/>
              <a:t>‹#›</a:t>
            </a:fld>
            <a:endParaRPr lang="en-US" dirty="0"/>
          </a:p>
        </p:txBody>
      </p:sp>
    </p:spTree>
    <p:extLst>
      <p:ext uri="{BB962C8B-B14F-4D97-AF65-F5344CB8AC3E}">
        <p14:creationId xmlns:p14="http://schemas.microsoft.com/office/powerpoint/2010/main" val="2061739400"/>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t med beskrivning">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sv-SE"/>
              <a:t>Klicka här för att ändra mall för rubrikformat</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v-SE"/>
              <a:t>Klicka här för att ändra format på bakgrundstexten</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a:t>Klicka här för att ändra format på bakgrundstexten</a:t>
            </a:r>
          </a:p>
        </p:txBody>
      </p:sp>
      <p:sp>
        <p:nvSpPr>
          <p:cNvPr id="4" name="Date Placeholder 3"/>
          <p:cNvSpPr>
            <a:spLocks noGrp="1"/>
          </p:cNvSpPr>
          <p:nvPr>
            <p:ph type="dt" sz="half" idx="10"/>
          </p:nvPr>
        </p:nvSpPr>
        <p:spPr/>
        <p:txBody>
          <a:bodyPr/>
          <a:lstStyle/>
          <a:p>
            <a:fld id="{B32DFD30-2122-4F4A-97B4-D0A849E36C5F}" type="datetime1">
              <a:rPr lang="en-US" smtClean="0"/>
              <a:t>7/19/2022</a:t>
            </a:fld>
            <a:endParaRPr lang="en-US" dirty="0"/>
          </a:p>
        </p:txBody>
      </p:sp>
      <p:sp>
        <p:nvSpPr>
          <p:cNvPr id="5" name="Footer Placeholder 4"/>
          <p:cNvSpPr>
            <a:spLocks noGrp="1"/>
          </p:cNvSpPr>
          <p:nvPr>
            <p:ph type="ftr" sz="quarter" idx="11"/>
          </p:nvPr>
        </p:nvSpPr>
        <p:spPr/>
        <p:txBody>
          <a:bodyPr/>
          <a:lstStyle/>
          <a:p>
            <a:r>
              <a:rPr lang="en-US" dirty="0"/>
              <a:t>Sample Footer Text</a:t>
            </a:r>
          </a:p>
        </p:txBody>
      </p:sp>
      <p:sp>
        <p:nvSpPr>
          <p:cNvPr id="6" name="Slide Number Placeholder 5"/>
          <p:cNvSpPr>
            <a:spLocks noGrp="1"/>
          </p:cNvSpPr>
          <p:nvPr>
            <p:ph type="sldNum" sz="quarter" idx="12"/>
          </p:nvPr>
        </p:nvSpPr>
        <p:spPr/>
        <p:txBody>
          <a:bodyPr/>
          <a:lstStyle/>
          <a:p>
            <a:fld id="{DFA5D71E-5CDF-4C93-8A75-5B916FDC5BEA}" type="slidenum">
              <a:rPr lang="en-US" smtClean="0"/>
              <a:pPr/>
              <a:t>‹#›</a:t>
            </a:fld>
            <a:endParaRPr lang="en-US" dirty="0"/>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2469352786"/>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nkort">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sv-SE"/>
              <a:t>Klicka här för att ändra mall för rubrikformat</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a:t>Klicka här för att ändra format på bakgrundstexten</a:t>
            </a:r>
          </a:p>
        </p:txBody>
      </p:sp>
      <p:sp>
        <p:nvSpPr>
          <p:cNvPr id="4" name="Date Placeholder 3"/>
          <p:cNvSpPr>
            <a:spLocks noGrp="1"/>
          </p:cNvSpPr>
          <p:nvPr>
            <p:ph type="dt" sz="half" idx="10"/>
          </p:nvPr>
        </p:nvSpPr>
        <p:spPr/>
        <p:txBody>
          <a:bodyPr/>
          <a:lstStyle/>
          <a:p>
            <a:fld id="{B32DFD30-2122-4F4A-97B4-D0A849E36C5F}" type="datetime1">
              <a:rPr lang="en-US" smtClean="0"/>
              <a:t>7/19/2022</a:t>
            </a:fld>
            <a:endParaRPr lang="en-US" dirty="0"/>
          </a:p>
        </p:txBody>
      </p:sp>
      <p:sp>
        <p:nvSpPr>
          <p:cNvPr id="5" name="Footer Placeholder 4"/>
          <p:cNvSpPr>
            <a:spLocks noGrp="1"/>
          </p:cNvSpPr>
          <p:nvPr>
            <p:ph type="ftr" sz="quarter" idx="11"/>
          </p:nvPr>
        </p:nvSpPr>
        <p:spPr/>
        <p:txBody>
          <a:bodyPr/>
          <a:lstStyle/>
          <a:p>
            <a:r>
              <a:rPr lang="en-US" dirty="0"/>
              <a:t>Sample Footer Text</a:t>
            </a:r>
          </a:p>
        </p:txBody>
      </p:sp>
      <p:sp>
        <p:nvSpPr>
          <p:cNvPr id="6" name="Slide Number Placeholder 5"/>
          <p:cNvSpPr>
            <a:spLocks noGrp="1"/>
          </p:cNvSpPr>
          <p:nvPr>
            <p:ph type="sldNum" sz="quarter" idx="12"/>
          </p:nvPr>
        </p:nvSpPr>
        <p:spPr/>
        <p:txBody>
          <a:bodyPr/>
          <a:lstStyle/>
          <a:p>
            <a:fld id="{DFA5D71E-5CDF-4C93-8A75-5B916FDC5BEA}" type="slidenum">
              <a:rPr lang="en-US" smtClean="0"/>
              <a:pPr/>
              <a:t>‹#›</a:t>
            </a:fld>
            <a:endParaRPr lang="en-US" dirty="0"/>
          </a:p>
        </p:txBody>
      </p:sp>
    </p:spTree>
    <p:extLst>
      <p:ext uri="{BB962C8B-B14F-4D97-AF65-F5344CB8AC3E}">
        <p14:creationId xmlns:p14="http://schemas.microsoft.com/office/powerpoint/2010/main" val="3977296964"/>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Namnkort för citat">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sv-SE"/>
              <a:t>Klicka här för att ändra mall för rubrikformat</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sv-SE"/>
              <a:t>Klicka här för att ändra format på bakgrundstexten</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a:t>Klicka här för att ändra format på bakgrundstexten</a:t>
            </a:r>
          </a:p>
        </p:txBody>
      </p:sp>
      <p:sp>
        <p:nvSpPr>
          <p:cNvPr id="4" name="Date Placeholder 3"/>
          <p:cNvSpPr>
            <a:spLocks noGrp="1"/>
          </p:cNvSpPr>
          <p:nvPr>
            <p:ph type="dt" sz="half" idx="10"/>
          </p:nvPr>
        </p:nvSpPr>
        <p:spPr/>
        <p:txBody>
          <a:bodyPr/>
          <a:lstStyle/>
          <a:p>
            <a:fld id="{B32DFD30-2122-4F4A-97B4-D0A849E36C5F}" type="datetime1">
              <a:rPr lang="en-US" smtClean="0"/>
              <a:t>7/19/2022</a:t>
            </a:fld>
            <a:endParaRPr lang="en-US" dirty="0"/>
          </a:p>
        </p:txBody>
      </p:sp>
      <p:sp>
        <p:nvSpPr>
          <p:cNvPr id="5" name="Footer Placeholder 4"/>
          <p:cNvSpPr>
            <a:spLocks noGrp="1"/>
          </p:cNvSpPr>
          <p:nvPr>
            <p:ph type="ftr" sz="quarter" idx="11"/>
          </p:nvPr>
        </p:nvSpPr>
        <p:spPr/>
        <p:txBody>
          <a:bodyPr/>
          <a:lstStyle/>
          <a:p>
            <a:r>
              <a:rPr lang="en-US" dirty="0"/>
              <a:t>Sample Footer Text</a:t>
            </a:r>
          </a:p>
        </p:txBody>
      </p:sp>
      <p:sp>
        <p:nvSpPr>
          <p:cNvPr id="6" name="Slide Number Placeholder 5"/>
          <p:cNvSpPr>
            <a:spLocks noGrp="1"/>
          </p:cNvSpPr>
          <p:nvPr>
            <p:ph type="sldNum" sz="quarter" idx="12"/>
          </p:nvPr>
        </p:nvSpPr>
        <p:spPr/>
        <p:txBody>
          <a:bodyPr/>
          <a:lstStyle/>
          <a:p>
            <a:fld id="{DFA5D71E-5CDF-4C93-8A75-5B916FDC5BEA}" type="slidenum">
              <a:rPr lang="en-US" smtClean="0"/>
              <a:pPr/>
              <a:t>‹#›</a:t>
            </a:fld>
            <a:endParaRPr lang="en-US" dirty="0"/>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2041763217"/>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Sant eller falskt">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sv-SE"/>
              <a:t>Klicka här för att ändra mall för rubrikformat</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sv-SE"/>
              <a:t>Klicka här för att ändra format på bakgrundstexten</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a:t>Klicka här för att ändra format på bakgrundstexten</a:t>
            </a:r>
          </a:p>
        </p:txBody>
      </p:sp>
      <p:sp>
        <p:nvSpPr>
          <p:cNvPr id="4" name="Date Placeholder 3"/>
          <p:cNvSpPr>
            <a:spLocks noGrp="1"/>
          </p:cNvSpPr>
          <p:nvPr>
            <p:ph type="dt" sz="half" idx="10"/>
          </p:nvPr>
        </p:nvSpPr>
        <p:spPr/>
        <p:txBody>
          <a:bodyPr/>
          <a:lstStyle/>
          <a:p>
            <a:fld id="{B32DFD30-2122-4F4A-97B4-D0A849E36C5F}" type="datetime1">
              <a:rPr lang="en-US" smtClean="0"/>
              <a:t>7/19/2022</a:t>
            </a:fld>
            <a:endParaRPr lang="en-US" dirty="0"/>
          </a:p>
        </p:txBody>
      </p:sp>
      <p:sp>
        <p:nvSpPr>
          <p:cNvPr id="5" name="Footer Placeholder 4"/>
          <p:cNvSpPr>
            <a:spLocks noGrp="1"/>
          </p:cNvSpPr>
          <p:nvPr>
            <p:ph type="ftr" sz="quarter" idx="11"/>
          </p:nvPr>
        </p:nvSpPr>
        <p:spPr/>
        <p:txBody>
          <a:bodyPr/>
          <a:lstStyle/>
          <a:p>
            <a:r>
              <a:rPr lang="en-US" dirty="0"/>
              <a:t>Sample Footer Text</a:t>
            </a:r>
          </a:p>
        </p:txBody>
      </p:sp>
      <p:sp>
        <p:nvSpPr>
          <p:cNvPr id="6" name="Slide Number Placeholder 5"/>
          <p:cNvSpPr>
            <a:spLocks noGrp="1"/>
          </p:cNvSpPr>
          <p:nvPr>
            <p:ph type="sldNum" sz="quarter" idx="12"/>
          </p:nvPr>
        </p:nvSpPr>
        <p:spPr/>
        <p:txBody>
          <a:bodyPr/>
          <a:lstStyle/>
          <a:p>
            <a:fld id="{DFA5D71E-5CDF-4C93-8A75-5B916FDC5BEA}" type="slidenum">
              <a:rPr lang="en-US" smtClean="0"/>
              <a:pPr/>
              <a:t>‹#›</a:t>
            </a:fld>
            <a:endParaRPr lang="en-US" dirty="0"/>
          </a:p>
        </p:txBody>
      </p:sp>
    </p:spTree>
    <p:extLst>
      <p:ext uri="{BB962C8B-B14F-4D97-AF65-F5344CB8AC3E}">
        <p14:creationId xmlns:p14="http://schemas.microsoft.com/office/powerpoint/2010/main" val="827543415"/>
      </p:ext>
    </p:extLst>
  </p:cSld>
  <p:clrMapOvr>
    <a:masterClrMapping/>
  </p:clrMapOvr>
  <p:hf sldNum="0"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sv-SE"/>
              <a:t>Klicka här för att ändra mall för rubrikformat</a:t>
            </a:r>
            <a:endParaRPr lang="en-US" dirty="0"/>
          </a:p>
        </p:txBody>
      </p:sp>
      <p:sp>
        <p:nvSpPr>
          <p:cNvPr id="3" name="Vertical Text Placeholder 2"/>
          <p:cNvSpPr>
            <a:spLocks noGrp="1"/>
          </p:cNvSpPr>
          <p:nvPr>
            <p:ph type="body" orient="vert" idx="1"/>
          </p:nvPr>
        </p:nvSpPr>
        <p:spPr/>
        <p:txBody>
          <a:bodyPr vert="eaVert" ancho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10"/>
          </p:nvPr>
        </p:nvSpPr>
        <p:spPr/>
        <p:txBody>
          <a:bodyPr/>
          <a:lstStyle/>
          <a:p>
            <a:fld id="{B32DFD30-2122-4F4A-97B4-D0A849E36C5F}" type="datetime1">
              <a:rPr lang="en-US" smtClean="0"/>
              <a:t>7/19/2022</a:t>
            </a:fld>
            <a:endParaRPr lang="en-US" dirty="0"/>
          </a:p>
        </p:txBody>
      </p:sp>
      <p:sp>
        <p:nvSpPr>
          <p:cNvPr id="5" name="Footer Placeholder 4"/>
          <p:cNvSpPr>
            <a:spLocks noGrp="1"/>
          </p:cNvSpPr>
          <p:nvPr>
            <p:ph type="ftr" sz="quarter" idx="11"/>
          </p:nvPr>
        </p:nvSpPr>
        <p:spPr/>
        <p:txBody>
          <a:bodyPr/>
          <a:lstStyle/>
          <a:p>
            <a:r>
              <a:rPr lang="en-US" dirty="0"/>
              <a:t>Sample Footer Text</a:t>
            </a:r>
          </a:p>
        </p:txBody>
      </p:sp>
      <p:sp>
        <p:nvSpPr>
          <p:cNvPr id="6" name="Slide Number Placeholder 5"/>
          <p:cNvSpPr>
            <a:spLocks noGrp="1"/>
          </p:cNvSpPr>
          <p:nvPr>
            <p:ph type="sldNum" sz="quarter" idx="12"/>
          </p:nvPr>
        </p:nvSpPr>
        <p:spPr/>
        <p:txBody>
          <a:bodyPr/>
          <a:lstStyle/>
          <a:p>
            <a:fld id="{DFA5D71E-5CDF-4C93-8A75-5B916FDC5BEA}" type="slidenum">
              <a:rPr lang="en-US" smtClean="0"/>
              <a:pPr/>
              <a:t>‹#›</a:t>
            </a:fld>
            <a:endParaRPr lang="en-US" dirty="0"/>
          </a:p>
        </p:txBody>
      </p:sp>
    </p:spTree>
    <p:extLst>
      <p:ext uri="{BB962C8B-B14F-4D97-AF65-F5344CB8AC3E}">
        <p14:creationId xmlns:p14="http://schemas.microsoft.com/office/powerpoint/2010/main" val="3187150512"/>
      </p:ext>
    </p:extLst>
  </p:cSld>
  <p:clrMapOvr>
    <a:masterClrMapping/>
  </p:clrMapOvr>
  <p:hf sldNum="0"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sv-SE"/>
              <a:t>Klicka här för att ändra mall för rubrikformat</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10"/>
          </p:nvPr>
        </p:nvSpPr>
        <p:spPr/>
        <p:txBody>
          <a:bodyPr/>
          <a:lstStyle/>
          <a:p>
            <a:fld id="{B32DFD30-2122-4F4A-97B4-D0A849E36C5F}" type="datetime1">
              <a:rPr lang="en-US" smtClean="0"/>
              <a:t>7/19/2022</a:t>
            </a:fld>
            <a:endParaRPr lang="en-US" dirty="0"/>
          </a:p>
        </p:txBody>
      </p:sp>
      <p:sp>
        <p:nvSpPr>
          <p:cNvPr id="5" name="Footer Placeholder 4"/>
          <p:cNvSpPr>
            <a:spLocks noGrp="1"/>
          </p:cNvSpPr>
          <p:nvPr>
            <p:ph type="ftr" sz="quarter" idx="11"/>
          </p:nvPr>
        </p:nvSpPr>
        <p:spPr/>
        <p:txBody>
          <a:bodyPr/>
          <a:lstStyle/>
          <a:p>
            <a:r>
              <a:rPr lang="en-US" dirty="0"/>
              <a:t>Sample Footer Text</a:t>
            </a:r>
          </a:p>
        </p:txBody>
      </p:sp>
      <p:sp>
        <p:nvSpPr>
          <p:cNvPr id="6" name="Slide Number Placeholder 5"/>
          <p:cNvSpPr>
            <a:spLocks noGrp="1"/>
          </p:cNvSpPr>
          <p:nvPr>
            <p:ph type="sldNum" sz="quarter" idx="12"/>
          </p:nvPr>
        </p:nvSpPr>
        <p:spPr/>
        <p:txBody>
          <a:bodyPr/>
          <a:lstStyle/>
          <a:p>
            <a:fld id="{DFA5D71E-5CDF-4C93-8A75-5B916FDC5BEA}" type="slidenum">
              <a:rPr lang="en-US" smtClean="0"/>
              <a:pPr/>
              <a:t>‹#›</a:t>
            </a:fld>
            <a:endParaRPr lang="en-US" dirty="0"/>
          </a:p>
        </p:txBody>
      </p:sp>
    </p:spTree>
    <p:extLst>
      <p:ext uri="{BB962C8B-B14F-4D97-AF65-F5344CB8AC3E}">
        <p14:creationId xmlns:p14="http://schemas.microsoft.com/office/powerpoint/2010/main" val="1900003568"/>
      </p:ext>
    </p:extLst>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mall för rubrikformat</a:t>
            </a:r>
            <a:endParaRPr lang="en-US" dirty="0"/>
          </a:p>
        </p:txBody>
      </p:sp>
      <p:sp>
        <p:nvSpPr>
          <p:cNvPr id="3" name="Content Placeholder 2"/>
          <p:cNvSpPr>
            <a:spLocks noGrp="1"/>
          </p:cNvSpPr>
          <p:nvPr>
            <p:ph idx="1"/>
          </p:nvPr>
        </p:nvSpPr>
        <p:spPr/>
        <p:txBody>
          <a:bodyPr anchor="ct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10"/>
          </p:nvPr>
        </p:nvSpPr>
        <p:spPr/>
        <p:txBody>
          <a:bodyPr/>
          <a:lstStyle/>
          <a:p>
            <a:fld id="{B32DFD30-2122-4F4A-97B4-D0A849E36C5F}" type="datetime1">
              <a:rPr lang="en-US" smtClean="0"/>
              <a:t>7/19/2022</a:t>
            </a:fld>
            <a:endParaRPr lang="en-US" dirty="0"/>
          </a:p>
        </p:txBody>
      </p:sp>
      <p:sp>
        <p:nvSpPr>
          <p:cNvPr id="5" name="Footer Placeholder 4"/>
          <p:cNvSpPr>
            <a:spLocks noGrp="1"/>
          </p:cNvSpPr>
          <p:nvPr>
            <p:ph type="ftr" sz="quarter" idx="11"/>
          </p:nvPr>
        </p:nvSpPr>
        <p:spPr/>
        <p:txBody>
          <a:bodyPr/>
          <a:lstStyle/>
          <a:p>
            <a:r>
              <a:rPr lang="en-US" dirty="0"/>
              <a:t>Sample Footer Text</a:t>
            </a:r>
          </a:p>
        </p:txBody>
      </p:sp>
      <p:sp>
        <p:nvSpPr>
          <p:cNvPr id="6" name="Slide Number Placeholder 5"/>
          <p:cNvSpPr>
            <a:spLocks noGrp="1"/>
          </p:cNvSpPr>
          <p:nvPr>
            <p:ph type="sldNum" sz="quarter" idx="12"/>
          </p:nvPr>
        </p:nvSpPr>
        <p:spPr/>
        <p:txBody>
          <a:bodyPr/>
          <a:lstStyle/>
          <a:p>
            <a:fld id="{DFA5D71E-5CDF-4C93-8A75-5B916FDC5BEA}" type="slidenum">
              <a:rPr lang="en-US" smtClean="0"/>
              <a:pPr/>
              <a:t>‹#›</a:t>
            </a:fld>
            <a:endParaRPr lang="en-US" dirty="0"/>
          </a:p>
        </p:txBody>
      </p:sp>
    </p:spTree>
    <p:extLst>
      <p:ext uri="{BB962C8B-B14F-4D97-AF65-F5344CB8AC3E}">
        <p14:creationId xmlns:p14="http://schemas.microsoft.com/office/powerpoint/2010/main" val="2994330694"/>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sv-SE"/>
              <a:t>Klicka här för att ändra mall för rubrikformat</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a:t>Klicka här för att ändra format på bakgrundstexten</a:t>
            </a:r>
          </a:p>
        </p:txBody>
      </p:sp>
      <p:sp>
        <p:nvSpPr>
          <p:cNvPr id="4" name="Date Placeholder 3"/>
          <p:cNvSpPr>
            <a:spLocks noGrp="1"/>
          </p:cNvSpPr>
          <p:nvPr>
            <p:ph type="dt" sz="half" idx="10"/>
          </p:nvPr>
        </p:nvSpPr>
        <p:spPr/>
        <p:txBody>
          <a:bodyPr/>
          <a:lstStyle/>
          <a:p>
            <a:fld id="{B32DFD30-2122-4F4A-97B4-D0A849E36C5F}" type="datetime1">
              <a:rPr lang="en-US" smtClean="0"/>
              <a:t>7/19/2022</a:t>
            </a:fld>
            <a:endParaRPr lang="en-US" dirty="0"/>
          </a:p>
        </p:txBody>
      </p:sp>
      <p:sp>
        <p:nvSpPr>
          <p:cNvPr id="5" name="Footer Placeholder 4"/>
          <p:cNvSpPr>
            <a:spLocks noGrp="1"/>
          </p:cNvSpPr>
          <p:nvPr>
            <p:ph type="ftr" sz="quarter" idx="11"/>
          </p:nvPr>
        </p:nvSpPr>
        <p:spPr/>
        <p:txBody>
          <a:bodyPr/>
          <a:lstStyle/>
          <a:p>
            <a:r>
              <a:rPr lang="en-US" dirty="0"/>
              <a:t>Sample Footer Text</a:t>
            </a:r>
          </a:p>
        </p:txBody>
      </p:sp>
      <p:sp>
        <p:nvSpPr>
          <p:cNvPr id="6" name="Slide Number Placeholder 5"/>
          <p:cNvSpPr>
            <a:spLocks noGrp="1"/>
          </p:cNvSpPr>
          <p:nvPr>
            <p:ph type="sldNum" sz="quarter" idx="12"/>
          </p:nvPr>
        </p:nvSpPr>
        <p:spPr/>
        <p:txBody>
          <a:bodyPr/>
          <a:lstStyle/>
          <a:p>
            <a:fld id="{DFA5D71E-5CDF-4C93-8A75-5B916FDC5BEA}" type="slidenum">
              <a:rPr lang="en-US" smtClean="0"/>
              <a:pPr/>
              <a:t>‹#›</a:t>
            </a:fld>
            <a:endParaRPr lang="en-US" dirty="0"/>
          </a:p>
        </p:txBody>
      </p:sp>
    </p:spTree>
    <p:extLst>
      <p:ext uri="{BB962C8B-B14F-4D97-AF65-F5344CB8AC3E}">
        <p14:creationId xmlns:p14="http://schemas.microsoft.com/office/powerpoint/2010/main" val="3107454417"/>
      </p:ext>
    </p:extLst>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mall för rubrikformat</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5" name="Date Placeholder 4"/>
          <p:cNvSpPr>
            <a:spLocks noGrp="1"/>
          </p:cNvSpPr>
          <p:nvPr>
            <p:ph type="dt" sz="half" idx="10"/>
          </p:nvPr>
        </p:nvSpPr>
        <p:spPr/>
        <p:txBody>
          <a:bodyPr/>
          <a:lstStyle/>
          <a:p>
            <a:fld id="{B32DFD30-2122-4F4A-97B4-D0A849E36C5F}" type="datetime1">
              <a:rPr lang="en-US" smtClean="0"/>
              <a:t>7/19/2022</a:t>
            </a:fld>
            <a:endParaRPr lang="en-US" dirty="0"/>
          </a:p>
        </p:txBody>
      </p:sp>
      <p:sp>
        <p:nvSpPr>
          <p:cNvPr id="6" name="Footer Placeholder 5"/>
          <p:cNvSpPr>
            <a:spLocks noGrp="1"/>
          </p:cNvSpPr>
          <p:nvPr>
            <p:ph type="ftr" sz="quarter" idx="11"/>
          </p:nvPr>
        </p:nvSpPr>
        <p:spPr/>
        <p:txBody>
          <a:bodyPr/>
          <a:lstStyle/>
          <a:p>
            <a:r>
              <a:rPr lang="en-US" dirty="0"/>
              <a:t>Sample Footer Text</a:t>
            </a:r>
          </a:p>
        </p:txBody>
      </p:sp>
      <p:sp>
        <p:nvSpPr>
          <p:cNvPr id="7" name="Slide Number Placeholder 6"/>
          <p:cNvSpPr>
            <a:spLocks noGrp="1"/>
          </p:cNvSpPr>
          <p:nvPr>
            <p:ph type="sldNum" sz="quarter" idx="12"/>
          </p:nvPr>
        </p:nvSpPr>
        <p:spPr/>
        <p:txBody>
          <a:bodyPr/>
          <a:lstStyle/>
          <a:p>
            <a:fld id="{DFA5D71E-5CDF-4C93-8A75-5B916FDC5BEA}" type="slidenum">
              <a:rPr lang="en-US" smtClean="0"/>
              <a:pPr/>
              <a:t>‹#›</a:t>
            </a:fld>
            <a:endParaRPr lang="en-US" dirty="0"/>
          </a:p>
        </p:txBody>
      </p:sp>
    </p:spTree>
    <p:extLst>
      <p:ext uri="{BB962C8B-B14F-4D97-AF65-F5344CB8AC3E}">
        <p14:creationId xmlns:p14="http://schemas.microsoft.com/office/powerpoint/2010/main" val="853138876"/>
      </p:ext>
    </p:extLst>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sv-SE"/>
              <a:t>Klicka här för att ändra mall för rubrikformat</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7" name="Date Placeholder 6"/>
          <p:cNvSpPr>
            <a:spLocks noGrp="1"/>
          </p:cNvSpPr>
          <p:nvPr>
            <p:ph type="dt" sz="half" idx="10"/>
          </p:nvPr>
        </p:nvSpPr>
        <p:spPr/>
        <p:txBody>
          <a:bodyPr/>
          <a:lstStyle/>
          <a:p>
            <a:fld id="{B32DFD30-2122-4F4A-97B4-D0A849E36C5F}" type="datetime1">
              <a:rPr lang="en-US" smtClean="0"/>
              <a:t>7/19/2022</a:t>
            </a:fld>
            <a:endParaRPr lang="en-US" dirty="0"/>
          </a:p>
        </p:txBody>
      </p:sp>
      <p:sp>
        <p:nvSpPr>
          <p:cNvPr id="8" name="Footer Placeholder 7"/>
          <p:cNvSpPr>
            <a:spLocks noGrp="1"/>
          </p:cNvSpPr>
          <p:nvPr>
            <p:ph type="ftr" sz="quarter" idx="11"/>
          </p:nvPr>
        </p:nvSpPr>
        <p:spPr/>
        <p:txBody>
          <a:bodyPr/>
          <a:lstStyle/>
          <a:p>
            <a:r>
              <a:rPr lang="en-US" dirty="0"/>
              <a:t>Sample Footer Text</a:t>
            </a:r>
          </a:p>
        </p:txBody>
      </p:sp>
      <p:sp>
        <p:nvSpPr>
          <p:cNvPr id="9" name="Slide Number Placeholder 8"/>
          <p:cNvSpPr>
            <a:spLocks noGrp="1"/>
          </p:cNvSpPr>
          <p:nvPr>
            <p:ph type="sldNum" sz="quarter" idx="12"/>
          </p:nvPr>
        </p:nvSpPr>
        <p:spPr/>
        <p:txBody>
          <a:bodyPr/>
          <a:lstStyle/>
          <a:p>
            <a:fld id="{DFA5D71E-5CDF-4C93-8A75-5B916FDC5BEA}" type="slidenum">
              <a:rPr lang="en-US" smtClean="0"/>
              <a:pPr/>
              <a:t>‹#›</a:t>
            </a:fld>
            <a:endParaRPr lang="en-US" dirty="0"/>
          </a:p>
        </p:txBody>
      </p:sp>
    </p:spTree>
    <p:extLst>
      <p:ext uri="{BB962C8B-B14F-4D97-AF65-F5344CB8AC3E}">
        <p14:creationId xmlns:p14="http://schemas.microsoft.com/office/powerpoint/2010/main" val="3314063846"/>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mall för rubrikformat</a:t>
            </a:r>
            <a:endParaRPr lang="en-US" dirty="0"/>
          </a:p>
        </p:txBody>
      </p:sp>
      <p:sp>
        <p:nvSpPr>
          <p:cNvPr id="3" name="Date Placeholder 2"/>
          <p:cNvSpPr>
            <a:spLocks noGrp="1"/>
          </p:cNvSpPr>
          <p:nvPr>
            <p:ph type="dt" sz="half" idx="10"/>
          </p:nvPr>
        </p:nvSpPr>
        <p:spPr/>
        <p:txBody>
          <a:bodyPr/>
          <a:lstStyle/>
          <a:p>
            <a:fld id="{B32DFD30-2122-4F4A-97B4-D0A849E36C5F}" type="datetime1">
              <a:rPr lang="en-US" smtClean="0"/>
              <a:t>7/19/2022</a:t>
            </a:fld>
            <a:endParaRPr lang="en-US" dirty="0"/>
          </a:p>
        </p:txBody>
      </p:sp>
      <p:sp>
        <p:nvSpPr>
          <p:cNvPr id="4" name="Footer Placeholder 3"/>
          <p:cNvSpPr>
            <a:spLocks noGrp="1"/>
          </p:cNvSpPr>
          <p:nvPr>
            <p:ph type="ftr" sz="quarter" idx="11"/>
          </p:nvPr>
        </p:nvSpPr>
        <p:spPr/>
        <p:txBody>
          <a:bodyPr/>
          <a:lstStyle/>
          <a:p>
            <a:r>
              <a:rPr lang="en-US" dirty="0"/>
              <a:t>Sample Footer Text</a:t>
            </a:r>
          </a:p>
        </p:txBody>
      </p:sp>
      <p:sp>
        <p:nvSpPr>
          <p:cNvPr id="5" name="Slide Number Placeholder 4"/>
          <p:cNvSpPr>
            <a:spLocks noGrp="1"/>
          </p:cNvSpPr>
          <p:nvPr>
            <p:ph type="sldNum" sz="quarter" idx="12"/>
          </p:nvPr>
        </p:nvSpPr>
        <p:spPr/>
        <p:txBody>
          <a:bodyPr/>
          <a:lstStyle/>
          <a:p>
            <a:fld id="{DFA5D71E-5CDF-4C93-8A75-5B916FDC5BEA}" type="slidenum">
              <a:rPr lang="en-US" smtClean="0"/>
              <a:pPr/>
              <a:t>‹#›</a:t>
            </a:fld>
            <a:endParaRPr lang="en-US" dirty="0"/>
          </a:p>
        </p:txBody>
      </p:sp>
    </p:spTree>
    <p:extLst>
      <p:ext uri="{BB962C8B-B14F-4D97-AF65-F5344CB8AC3E}">
        <p14:creationId xmlns:p14="http://schemas.microsoft.com/office/powerpoint/2010/main" val="488610042"/>
      </p:ext>
    </p:extLst>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32DFD30-2122-4F4A-97B4-D0A849E36C5F}" type="datetime1">
              <a:rPr lang="en-US" smtClean="0"/>
              <a:t>7/19/2022</a:t>
            </a:fld>
            <a:endParaRPr lang="en-US" dirty="0"/>
          </a:p>
        </p:txBody>
      </p:sp>
      <p:sp>
        <p:nvSpPr>
          <p:cNvPr id="3" name="Footer Placeholder 2"/>
          <p:cNvSpPr>
            <a:spLocks noGrp="1"/>
          </p:cNvSpPr>
          <p:nvPr>
            <p:ph type="ftr" sz="quarter" idx="11"/>
          </p:nvPr>
        </p:nvSpPr>
        <p:spPr/>
        <p:txBody>
          <a:bodyPr/>
          <a:lstStyle/>
          <a:p>
            <a:r>
              <a:rPr lang="en-US" dirty="0"/>
              <a:t>Sample Footer Text</a:t>
            </a:r>
          </a:p>
        </p:txBody>
      </p:sp>
      <p:sp>
        <p:nvSpPr>
          <p:cNvPr id="4" name="Slide Number Placeholder 3"/>
          <p:cNvSpPr>
            <a:spLocks noGrp="1"/>
          </p:cNvSpPr>
          <p:nvPr>
            <p:ph type="sldNum" sz="quarter" idx="12"/>
          </p:nvPr>
        </p:nvSpPr>
        <p:spPr/>
        <p:txBody>
          <a:bodyPr/>
          <a:lstStyle/>
          <a:p>
            <a:fld id="{DFA5D71E-5CDF-4C93-8A75-5B916FDC5BEA}" type="slidenum">
              <a:rPr lang="en-US" smtClean="0"/>
              <a:pPr/>
              <a:t>‹#›</a:t>
            </a:fld>
            <a:endParaRPr lang="en-US" dirty="0"/>
          </a:p>
        </p:txBody>
      </p:sp>
    </p:spTree>
    <p:extLst>
      <p:ext uri="{BB962C8B-B14F-4D97-AF65-F5344CB8AC3E}">
        <p14:creationId xmlns:p14="http://schemas.microsoft.com/office/powerpoint/2010/main" val="4250861203"/>
      </p:ext>
    </p:extLst>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sv-SE"/>
              <a:t>Klicka här för att ändra mall för rubrikformat</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5" name="Date Placeholder 4"/>
          <p:cNvSpPr>
            <a:spLocks noGrp="1"/>
          </p:cNvSpPr>
          <p:nvPr>
            <p:ph type="dt" sz="half" idx="10"/>
          </p:nvPr>
        </p:nvSpPr>
        <p:spPr/>
        <p:txBody>
          <a:bodyPr/>
          <a:lstStyle/>
          <a:p>
            <a:fld id="{B32DFD30-2122-4F4A-97B4-D0A849E36C5F}" type="datetime1">
              <a:rPr lang="en-US" smtClean="0"/>
              <a:t>7/19/2022</a:t>
            </a:fld>
            <a:endParaRPr lang="en-US" dirty="0"/>
          </a:p>
        </p:txBody>
      </p:sp>
      <p:sp>
        <p:nvSpPr>
          <p:cNvPr id="6" name="Footer Placeholder 5"/>
          <p:cNvSpPr>
            <a:spLocks noGrp="1"/>
          </p:cNvSpPr>
          <p:nvPr>
            <p:ph type="ftr" sz="quarter" idx="11"/>
          </p:nvPr>
        </p:nvSpPr>
        <p:spPr/>
        <p:txBody>
          <a:bodyPr/>
          <a:lstStyle/>
          <a:p>
            <a:r>
              <a:rPr lang="en-US" dirty="0"/>
              <a:t>Sample Footer Text</a:t>
            </a:r>
          </a:p>
        </p:txBody>
      </p:sp>
      <p:sp>
        <p:nvSpPr>
          <p:cNvPr id="7" name="Slide Number Placeholder 6"/>
          <p:cNvSpPr>
            <a:spLocks noGrp="1"/>
          </p:cNvSpPr>
          <p:nvPr>
            <p:ph type="sldNum" sz="quarter" idx="12"/>
          </p:nvPr>
        </p:nvSpPr>
        <p:spPr/>
        <p:txBody>
          <a:bodyPr/>
          <a:lstStyle/>
          <a:p>
            <a:fld id="{DFA5D71E-5CDF-4C93-8A75-5B916FDC5BEA}" type="slidenum">
              <a:rPr lang="en-US" smtClean="0"/>
              <a:pPr/>
              <a:t>‹#›</a:t>
            </a:fld>
            <a:endParaRPr lang="en-US" dirty="0"/>
          </a:p>
        </p:txBody>
      </p:sp>
    </p:spTree>
    <p:extLst>
      <p:ext uri="{BB962C8B-B14F-4D97-AF65-F5344CB8AC3E}">
        <p14:creationId xmlns:p14="http://schemas.microsoft.com/office/powerpoint/2010/main" val="2322696606"/>
      </p:ext>
    </p:extLst>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sv-SE"/>
              <a:t>Klicka här för att ändra mall för rubrikformat</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sv-SE" dirty="0"/>
              <a:t>Klicka på ikonen för att lägga till en bild</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5" name="Date Placeholder 4"/>
          <p:cNvSpPr>
            <a:spLocks noGrp="1"/>
          </p:cNvSpPr>
          <p:nvPr>
            <p:ph type="dt" sz="half" idx="10"/>
          </p:nvPr>
        </p:nvSpPr>
        <p:spPr/>
        <p:txBody>
          <a:bodyPr/>
          <a:lstStyle/>
          <a:p>
            <a:fld id="{B32DFD30-2122-4F4A-97B4-D0A849E36C5F}" type="datetime1">
              <a:rPr lang="en-US" smtClean="0"/>
              <a:t>7/19/2022</a:t>
            </a:fld>
            <a:endParaRPr lang="en-US" dirty="0"/>
          </a:p>
        </p:txBody>
      </p:sp>
      <p:sp>
        <p:nvSpPr>
          <p:cNvPr id="6" name="Footer Placeholder 5"/>
          <p:cNvSpPr>
            <a:spLocks noGrp="1"/>
          </p:cNvSpPr>
          <p:nvPr>
            <p:ph type="ftr" sz="quarter" idx="11"/>
          </p:nvPr>
        </p:nvSpPr>
        <p:spPr/>
        <p:txBody>
          <a:bodyPr/>
          <a:lstStyle/>
          <a:p>
            <a:r>
              <a:rPr lang="en-US" dirty="0"/>
              <a:t>Sample Footer Text</a:t>
            </a:r>
          </a:p>
        </p:txBody>
      </p:sp>
      <p:sp>
        <p:nvSpPr>
          <p:cNvPr id="7" name="Slide Number Placeholder 6"/>
          <p:cNvSpPr>
            <a:spLocks noGrp="1"/>
          </p:cNvSpPr>
          <p:nvPr>
            <p:ph type="sldNum" sz="quarter" idx="12"/>
          </p:nvPr>
        </p:nvSpPr>
        <p:spPr/>
        <p:txBody>
          <a:bodyPr/>
          <a:lstStyle/>
          <a:p>
            <a:fld id="{DFA5D71E-5CDF-4C93-8A75-5B916FDC5BEA}" type="slidenum">
              <a:rPr lang="en-US" smtClean="0"/>
              <a:pPr/>
              <a:t>‹#›</a:t>
            </a:fld>
            <a:endParaRPr lang="en-US" dirty="0"/>
          </a:p>
        </p:txBody>
      </p:sp>
    </p:spTree>
    <p:extLst>
      <p:ext uri="{BB962C8B-B14F-4D97-AF65-F5344CB8AC3E}">
        <p14:creationId xmlns:p14="http://schemas.microsoft.com/office/powerpoint/2010/main" val="2763189118"/>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alpha val="75000"/>
          </a:schemeClr>
        </a:solidFill>
        <a:effectLst/>
      </p:bgPr>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sv-SE"/>
              <a:t>Klicka här för att ändra mall för rubrikformat</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B32DFD30-2122-4F4A-97B4-D0A849E36C5F}" type="datetime1">
              <a:rPr lang="en-US" smtClean="0"/>
              <a:t>7/19/2022</a:t>
            </a:fld>
            <a:endParaRPr lang="en-US" dirty="0"/>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r>
              <a:rPr lang="en-US" dirty="0"/>
              <a:t>Sample Footer Text</a:t>
            </a:r>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DFA5D71E-5CDF-4C93-8A75-5B916FDC5BEA}" type="slidenum">
              <a:rPr lang="en-US" smtClean="0"/>
              <a:pPr/>
              <a:t>‹#›</a:t>
            </a:fld>
            <a:endParaRPr lang="en-US" dirty="0"/>
          </a:p>
        </p:txBody>
      </p:sp>
    </p:spTree>
    <p:extLst>
      <p:ext uri="{BB962C8B-B14F-4D97-AF65-F5344CB8AC3E}">
        <p14:creationId xmlns:p14="http://schemas.microsoft.com/office/powerpoint/2010/main" val="687187342"/>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hf sldNum="0" hdr="0" ftr="0" dt="0"/>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6CC7770B-E4E1-42D6-9437-DAA4A3A9E65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206969" y="2963333"/>
            <a:ext cx="2981858" cy="3208867"/>
            <a:chOff x="9206969" y="2963333"/>
            <a:chExt cx="2981858" cy="3208867"/>
          </a:xfrm>
        </p:grpSpPr>
        <p:cxnSp>
          <p:nvCxnSpPr>
            <p:cNvPr id="9" name="Straight Connector 8">
              <a:extLst>
                <a:ext uri="{FF2B5EF4-FFF2-40B4-BE49-F238E27FC236}">
                  <a16:creationId xmlns:a16="http://schemas.microsoft.com/office/drawing/2014/main" id="{5A26DE5B-A1A6-4746-8EF7-4D6809ED75EE}"/>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a:extLst>
                <a:ext uri="{FF2B5EF4-FFF2-40B4-BE49-F238E27FC236}">
                  <a16:creationId xmlns:a16="http://schemas.microsoft.com/office/drawing/2014/main" id="{377A3DDA-BF17-4302-867E-EBFD777B0627}"/>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a:extLst>
                <a:ext uri="{FF2B5EF4-FFF2-40B4-BE49-F238E27FC236}">
                  <a16:creationId xmlns:a16="http://schemas.microsoft.com/office/drawing/2014/main" id="{CBE30704-4227-4B7B-BDB8-BFCF39086FA4}"/>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a:extLst>
                <a:ext uri="{FF2B5EF4-FFF2-40B4-BE49-F238E27FC236}">
                  <a16:creationId xmlns:a16="http://schemas.microsoft.com/office/drawing/2014/main" id="{B923B1E7-AEA4-42D8-8F4A-9D116F29665C}"/>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3" name="Straight Connector 12">
              <a:extLst>
                <a:ext uri="{FF2B5EF4-FFF2-40B4-BE49-F238E27FC236}">
                  <a16:creationId xmlns:a16="http://schemas.microsoft.com/office/drawing/2014/main" id="{321B6244-6EAE-442C-ACCF-8146103EC1D5}"/>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15" name="Rectangle 14">
            <a:extLst>
              <a:ext uri="{FF2B5EF4-FFF2-40B4-BE49-F238E27FC236}">
                <a16:creationId xmlns:a16="http://schemas.microsoft.com/office/drawing/2014/main" id="{781BBDC9-2DC6-4959-AC3D-49A5DCB05D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sp>
        <p:nvSpPr>
          <p:cNvPr id="17" name="Rectangle 16">
            <a:extLst>
              <a:ext uri="{FF2B5EF4-FFF2-40B4-BE49-F238E27FC236}">
                <a16:creationId xmlns:a16="http://schemas.microsoft.com/office/drawing/2014/main" id="{4B74BB55-8517-4CFE-9389-81D0E6F81F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438656" cy="6858000"/>
          </a:xfrm>
          <a:prstGeom prst="rect">
            <a:avLst/>
          </a:prstGeom>
          <a:solidFill>
            <a:schemeClr val="accent1">
              <a:lumMod val="50000"/>
            </a:schemeClr>
          </a:solidFill>
          <a:ln>
            <a:no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A50E82"/>
              </a:solidFill>
              <a:effectLst/>
              <a:uLnTx/>
              <a:uFillTx/>
              <a:latin typeface="Century Gothic" panose="020B0502020202020204"/>
              <a:ea typeface="+mn-ea"/>
              <a:cs typeface="+mn-cs"/>
            </a:endParaRPr>
          </a:p>
        </p:txBody>
      </p:sp>
      <p:grpSp>
        <p:nvGrpSpPr>
          <p:cNvPr id="19" name="Group 18">
            <a:extLst>
              <a:ext uri="{FF2B5EF4-FFF2-40B4-BE49-F238E27FC236}">
                <a16:creationId xmlns:a16="http://schemas.microsoft.com/office/drawing/2014/main" id="{A3F7C935-E41E-4E8D-91DF-D3BAB9521DF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0045" y="4435646"/>
            <a:ext cx="1419541" cy="1660354"/>
            <a:chOff x="10292292" y="2963333"/>
            <a:chExt cx="1896535" cy="2218267"/>
          </a:xfrm>
        </p:grpSpPr>
        <p:cxnSp>
          <p:nvCxnSpPr>
            <p:cNvPr id="20" name="Straight Connector 19">
              <a:extLst>
                <a:ext uri="{FF2B5EF4-FFF2-40B4-BE49-F238E27FC236}">
                  <a16:creationId xmlns:a16="http://schemas.microsoft.com/office/drawing/2014/main" id="{4FB64230-1B44-4C76-9885-0BBE5C736CC8}"/>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1276012" y="2963333"/>
              <a:ext cx="912814" cy="912812"/>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21" name="Straight Connector 20">
              <a:extLst>
                <a:ext uri="{FF2B5EF4-FFF2-40B4-BE49-F238E27FC236}">
                  <a16:creationId xmlns:a16="http://schemas.microsoft.com/office/drawing/2014/main" id="{D3F7F181-4FFE-4F8E-A3D0-1A8ECDEFFB37}"/>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flipH="1">
              <a:off x="10292292" y="3190344"/>
              <a:ext cx="1896535" cy="1896533"/>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22" name="Straight Connector 21">
              <a:extLst>
                <a:ext uri="{FF2B5EF4-FFF2-40B4-BE49-F238E27FC236}">
                  <a16:creationId xmlns:a16="http://schemas.microsoft.com/office/drawing/2014/main" id="{2066495D-EC57-44E4-8DED-0DC2E07AA2F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292292" y="3285067"/>
              <a:ext cx="1896534" cy="1896533"/>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23" name="Straight Connector 22">
              <a:extLst>
                <a:ext uri="{FF2B5EF4-FFF2-40B4-BE49-F238E27FC236}">
                  <a16:creationId xmlns:a16="http://schemas.microsoft.com/office/drawing/2014/main" id="{0E0DA2F2-D672-4417-8072-9ED4FA5CC59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443103" y="3131080"/>
              <a:ext cx="1745722" cy="1745720"/>
            </a:xfrm>
            <a:prstGeom prst="line">
              <a:avLst/>
            </a:prstGeom>
            <a:ln w="2857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24" name="Straight Connector 23">
              <a:extLst>
                <a:ext uri="{FF2B5EF4-FFF2-40B4-BE49-F238E27FC236}">
                  <a16:creationId xmlns:a16="http://schemas.microsoft.com/office/drawing/2014/main" id="{30E8BACB-AEC7-46A5-A3AD-4D1BBE8715BA}"/>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918826" y="3683001"/>
              <a:ext cx="1270001" cy="1269999"/>
            </a:xfrm>
            <a:prstGeom prst="line">
              <a:avLst/>
            </a:prstGeom>
            <a:ln w="28575">
              <a:solidFill>
                <a:srgbClr val="FFFFFF"/>
              </a:solidFill>
            </a:ln>
          </p:spPr>
          <p:style>
            <a:lnRef idx="2">
              <a:schemeClr val="accent1"/>
            </a:lnRef>
            <a:fillRef idx="0">
              <a:schemeClr val="accent1"/>
            </a:fillRef>
            <a:effectRef idx="1">
              <a:schemeClr val="accent1"/>
            </a:effectRef>
            <a:fontRef idx="minor">
              <a:schemeClr val="tx1"/>
            </a:fontRef>
          </p:style>
        </p:cxnSp>
      </p:grpSp>
      <p:sp>
        <p:nvSpPr>
          <p:cNvPr id="26" name="Rectangle 25">
            <a:extLst>
              <a:ext uri="{FF2B5EF4-FFF2-40B4-BE49-F238E27FC236}">
                <a16:creationId xmlns:a16="http://schemas.microsoft.com/office/drawing/2014/main" id="{08452CCF-4A27-488A-AAF4-424933CFC9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374212" y="0"/>
            <a:ext cx="4657345" cy="6858000"/>
          </a:xfrm>
          <a:prstGeom prst="rect">
            <a:avLst/>
          </a:prstGeom>
          <a:solidFill>
            <a:schemeClr val="accent1">
              <a:lumMod val="75000"/>
            </a:schemeClr>
          </a:solidFill>
          <a:ln>
            <a:noFill/>
          </a:ln>
          <a:effectLst/>
        </p:spPr>
        <p:style>
          <a:lnRef idx="2">
            <a:schemeClr val="accent1">
              <a:shade val="50000"/>
            </a:schemeClr>
          </a:lnRef>
          <a:fillRef idx="1001">
            <a:schemeClr val="dk2"/>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sp>
        <p:nvSpPr>
          <p:cNvPr id="2" name="Rubrik 1">
            <a:extLst>
              <a:ext uri="{FF2B5EF4-FFF2-40B4-BE49-F238E27FC236}">
                <a16:creationId xmlns:a16="http://schemas.microsoft.com/office/drawing/2014/main" id="{D2AF7C4B-98E4-4AAC-8117-2BEC4CEFB356}"/>
              </a:ext>
            </a:extLst>
          </p:cNvPr>
          <p:cNvSpPr>
            <a:spLocks noGrp="1"/>
          </p:cNvSpPr>
          <p:nvPr>
            <p:ph type="ctrTitle" idx="4294967295"/>
          </p:nvPr>
        </p:nvSpPr>
        <p:spPr>
          <a:xfrm>
            <a:off x="1834919" y="685800"/>
            <a:ext cx="3705269" cy="5308599"/>
          </a:xfrm>
        </p:spPr>
        <p:txBody>
          <a:bodyPr vert="horz" lIns="91440" tIns="45720" rIns="91440" bIns="45720" rtlCol="0" anchor="ctr">
            <a:normAutofit/>
          </a:bodyPr>
          <a:lstStyle/>
          <a:p>
            <a:r>
              <a:rPr lang="sv-SE" sz="1800" b="1" dirty="0"/>
              <a:t>Förhindra och rädda avslut</a:t>
            </a:r>
            <a:endParaRPr lang="en-US" sz="1800" b="1" dirty="0"/>
          </a:p>
        </p:txBody>
      </p:sp>
      <p:sp>
        <p:nvSpPr>
          <p:cNvPr id="3" name="Underrubrik 2">
            <a:extLst>
              <a:ext uri="{FF2B5EF4-FFF2-40B4-BE49-F238E27FC236}">
                <a16:creationId xmlns:a16="http://schemas.microsoft.com/office/drawing/2014/main" id="{AB1155B9-3961-4950-9589-5EC5D0F75CF6}"/>
              </a:ext>
            </a:extLst>
          </p:cNvPr>
          <p:cNvSpPr>
            <a:spLocks noGrp="1"/>
          </p:cNvSpPr>
          <p:nvPr>
            <p:ph type="subTitle" idx="4294967295"/>
          </p:nvPr>
        </p:nvSpPr>
        <p:spPr>
          <a:xfrm>
            <a:off x="6516553" y="685800"/>
            <a:ext cx="5296002" cy="5410200"/>
          </a:xfrm>
        </p:spPr>
        <p:txBody>
          <a:bodyPr vert="horz" lIns="91440" tIns="45720" rIns="91440" bIns="45720" rtlCol="0" anchor="ctr">
            <a:normAutofit/>
          </a:bodyPr>
          <a:lstStyle/>
          <a:p>
            <a:r>
              <a:rPr lang="sv-SE" sz="1600" b="1" dirty="0">
                <a:solidFill>
                  <a:schemeClr val="tx1"/>
                </a:solidFill>
              </a:rPr>
              <a:t>När vi kommer till förhindra och rädda avslut vill vi tvinga motståndarna till de yttre korridorerna. Detta för att förhindra att de tar sig till centrala genombrott, inspel och skott samt med kontroll tar sig in i Assistytorna och når Gold Zone.</a:t>
            </a:r>
          </a:p>
          <a:p>
            <a:endParaRPr lang="sv-SE" sz="1600" b="1" dirty="0">
              <a:solidFill>
                <a:schemeClr val="tx1"/>
              </a:solidFill>
            </a:endParaRPr>
          </a:p>
          <a:p>
            <a:r>
              <a:rPr lang="sv-SE" sz="1600" b="1" dirty="0">
                <a:solidFill>
                  <a:schemeClr val="tx1"/>
                </a:solidFill>
              </a:rPr>
              <a:t>Uppgift</a:t>
            </a:r>
          </a:p>
          <a:p>
            <a:r>
              <a:rPr lang="sv-SE" sz="1600" b="1" dirty="0">
                <a:solidFill>
                  <a:schemeClr val="tx1"/>
                </a:solidFill>
              </a:rPr>
              <a:t>-	Förhindra att motståndarna kommer till avslut i Gold Zone.</a:t>
            </a:r>
          </a:p>
          <a:p>
            <a:r>
              <a:rPr lang="sv-SE" sz="1600" b="1" dirty="0">
                <a:solidFill>
                  <a:schemeClr val="tx1"/>
                </a:solidFill>
              </a:rPr>
              <a:t>-	Förhindra att motståndarna gör mål</a:t>
            </a:r>
          </a:p>
        </p:txBody>
      </p:sp>
    </p:spTree>
    <p:extLst>
      <p:ext uri="{BB962C8B-B14F-4D97-AF65-F5344CB8AC3E}">
        <p14:creationId xmlns:p14="http://schemas.microsoft.com/office/powerpoint/2010/main" val="34816345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6CC7770B-E4E1-42D6-9437-DAA4A3A9E65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206969" y="2963333"/>
            <a:ext cx="2981858" cy="3208867"/>
            <a:chOff x="9206969" y="2963333"/>
            <a:chExt cx="2981858" cy="3208867"/>
          </a:xfrm>
        </p:grpSpPr>
        <p:cxnSp>
          <p:nvCxnSpPr>
            <p:cNvPr id="9" name="Straight Connector 8">
              <a:extLst>
                <a:ext uri="{FF2B5EF4-FFF2-40B4-BE49-F238E27FC236}">
                  <a16:creationId xmlns:a16="http://schemas.microsoft.com/office/drawing/2014/main" id="{5A26DE5B-A1A6-4746-8EF7-4D6809ED75EE}"/>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a:extLst>
                <a:ext uri="{FF2B5EF4-FFF2-40B4-BE49-F238E27FC236}">
                  <a16:creationId xmlns:a16="http://schemas.microsoft.com/office/drawing/2014/main" id="{377A3DDA-BF17-4302-867E-EBFD777B0627}"/>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a:extLst>
                <a:ext uri="{FF2B5EF4-FFF2-40B4-BE49-F238E27FC236}">
                  <a16:creationId xmlns:a16="http://schemas.microsoft.com/office/drawing/2014/main" id="{CBE30704-4227-4B7B-BDB8-BFCF39086FA4}"/>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a:extLst>
                <a:ext uri="{FF2B5EF4-FFF2-40B4-BE49-F238E27FC236}">
                  <a16:creationId xmlns:a16="http://schemas.microsoft.com/office/drawing/2014/main" id="{B923B1E7-AEA4-42D8-8F4A-9D116F29665C}"/>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3" name="Straight Connector 12">
              <a:extLst>
                <a:ext uri="{FF2B5EF4-FFF2-40B4-BE49-F238E27FC236}">
                  <a16:creationId xmlns:a16="http://schemas.microsoft.com/office/drawing/2014/main" id="{321B6244-6EAE-442C-ACCF-8146103EC1D5}"/>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15" name="Rectangle 14">
            <a:extLst>
              <a:ext uri="{FF2B5EF4-FFF2-40B4-BE49-F238E27FC236}">
                <a16:creationId xmlns:a16="http://schemas.microsoft.com/office/drawing/2014/main" id="{781BBDC9-2DC6-4959-AC3D-49A5DCB05D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sp>
        <p:nvSpPr>
          <p:cNvPr id="17" name="Rectangle 16">
            <a:extLst>
              <a:ext uri="{FF2B5EF4-FFF2-40B4-BE49-F238E27FC236}">
                <a16:creationId xmlns:a16="http://schemas.microsoft.com/office/drawing/2014/main" id="{4B74BB55-8517-4CFE-9389-81D0E6F81F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438656" cy="6858000"/>
          </a:xfrm>
          <a:prstGeom prst="rect">
            <a:avLst/>
          </a:prstGeom>
          <a:solidFill>
            <a:schemeClr val="accent1">
              <a:lumMod val="50000"/>
            </a:schemeClr>
          </a:solidFill>
          <a:ln>
            <a:no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A50E82"/>
              </a:solidFill>
              <a:effectLst/>
              <a:uLnTx/>
              <a:uFillTx/>
              <a:latin typeface="Century Gothic" panose="020B0502020202020204"/>
              <a:ea typeface="+mn-ea"/>
              <a:cs typeface="+mn-cs"/>
            </a:endParaRPr>
          </a:p>
        </p:txBody>
      </p:sp>
      <p:grpSp>
        <p:nvGrpSpPr>
          <p:cNvPr id="19" name="Group 18">
            <a:extLst>
              <a:ext uri="{FF2B5EF4-FFF2-40B4-BE49-F238E27FC236}">
                <a16:creationId xmlns:a16="http://schemas.microsoft.com/office/drawing/2014/main" id="{A3F7C935-E41E-4E8D-91DF-D3BAB9521DF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0045" y="4435646"/>
            <a:ext cx="1419541" cy="1660354"/>
            <a:chOff x="10292292" y="2963333"/>
            <a:chExt cx="1896535" cy="2218267"/>
          </a:xfrm>
        </p:grpSpPr>
        <p:cxnSp>
          <p:nvCxnSpPr>
            <p:cNvPr id="20" name="Straight Connector 19">
              <a:extLst>
                <a:ext uri="{FF2B5EF4-FFF2-40B4-BE49-F238E27FC236}">
                  <a16:creationId xmlns:a16="http://schemas.microsoft.com/office/drawing/2014/main" id="{4FB64230-1B44-4C76-9885-0BBE5C736CC8}"/>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1276012" y="2963333"/>
              <a:ext cx="912814" cy="912812"/>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21" name="Straight Connector 20">
              <a:extLst>
                <a:ext uri="{FF2B5EF4-FFF2-40B4-BE49-F238E27FC236}">
                  <a16:creationId xmlns:a16="http://schemas.microsoft.com/office/drawing/2014/main" id="{D3F7F181-4FFE-4F8E-A3D0-1A8ECDEFFB37}"/>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flipH="1">
              <a:off x="10292292" y="3190344"/>
              <a:ext cx="1896535" cy="1896533"/>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22" name="Straight Connector 21">
              <a:extLst>
                <a:ext uri="{FF2B5EF4-FFF2-40B4-BE49-F238E27FC236}">
                  <a16:creationId xmlns:a16="http://schemas.microsoft.com/office/drawing/2014/main" id="{2066495D-EC57-44E4-8DED-0DC2E07AA2F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292292" y="3285067"/>
              <a:ext cx="1896534" cy="1896533"/>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23" name="Straight Connector 22">
              <a:extLst>
                <a:ext uri="{FF2B5EF4-FFF2-40B4-BE49-F238E27FC236}">
                  <a16:creationId xmlns:a16="http://schemas.microsoft.com/office/drawing/2014/main" id="{0E0DA2F2-D672-4417-8072-9ED4FA5CC59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443103" y="3131080"/>
              <a:ext cx="1745722" cy="1745720"/>
            </a:xfrm>
            <a:prstGeom prst="line">
              <a:avLst/>
            </a:prstGeom>
            <a:ln w="2857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24" name="Straight Connector 23">
              <a:extLst>
                <a:ext uri="{FF2B5EF4-FFF2-40B4-BE49-F238E27FC236}">
                  <a16:creationId xmlns:a16="http://schemas.microsoft.com/office/drawing/2014/main" id="{30E8BACB-AEC7-46A5-A3AD-4D1BBE8715BA}"/>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918826" y="3683001"/>
              <a:ext cx="1270001" cy="1269999"/>
            </a:xfrm>
            <a:prstGeom prst="line">
              <a:avLst/>
            </a:prstGeom>
            <a:ln w="28575">
              <a:solidFill>
                <a:srgbClr val="FFFFFF"/>
              </a:solidFill>
            </a:ln>
          </p:spPr>
          <p:style>
            <a:lnRef idx="2">
              <a:schemeClr val="accent1"/>
            </a:lnRef>
            <a:fillRef idx="0">
              <a:schemeClr val="accent1"/>
            </a:fillRef>
            <a:effectRef idx="1">
              <a:schemeClr val="accent1"/>
            </a:effectRef>
            <a:fontRef idx="minor">
              <a:schemeClr val="tx1"/>
            </a:fontRef>
          </p:style>
        </p:cxnSp>
      </p:grpSp>
      <p:sp>
        <p:nvSpPr>
          <p:cNvPr id="26" name="Rectangle 25">
            <a:extLst>
              <a:ext uri="{FF2B5EF4-FFF2-40B4-BE49-F238E27FC236}">
                <a16:creationId xmlns:a16="http://schemas.microsoft.com/office/drawing/2014/main" id="{08452CCF-4A27-488A-AAF4-424933CFC9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374212" y="0"/>
            <a:ext cx="4657345" cy="6858000"/>
          </a:xfrm>
          <a:prstGeom prst="rect">
            <a:avLst/>
          </a:prstGeom>
          <a:solidFill>
            <a:schemeClr val="accent1">
              <a:lumMod val="75000"/>
            </a:schemeClr>
          </a:solidFill>
          <a:ln>
            <a:noFill/>
          </a:ln>
          <a:effectLst/>
        </p:spPr>
        <p:style>
          <a:lnRef idx="2">
            <a:schemeClr val="accent1">
              <a:shade val="50000"/>
            </a:schemeClr>
          </a:lnRef>
          <a:fillRef idx="1001">
            <a:schemeClr val="dk2"/>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sp>
        <p:nvSpPr>
          <p:cNvPr id="2" name="Rubrik 1">
            <a:extLst>
              <a:ext uri="{FF2B5EF4-FFF2-40B4-BE49-F238E27FC236}">
                <a16:creationId xmlns:a16="http://schemas.microsoft.com/office/drawing/2014/main" id="{D2AF7C4B-98E4-4AAC-8117-2BEC4CEFB356}"/>
              </a:ext>
            </a:extLst>
          </p:cNvPr>
          <p:cNvSpPr>
            <a:spLocks noGrp="1"/>
          </p:cNvSpPr>
          <p:nvPr>
            <p:ph type="ctrTitle" idx="4294967295"/>
          </p:nvPr>
        </p:nvSpPr>
        <p:spPr>
          <a:xfrm>
            <a:off x="1834919" y="685800"/>
            <a:ext cx="3705269" cy="5308599"/>
          </a:xfrm>
        </p:spPr>
        <p:txBody>
          <a:bodyPr vert="horz" lIns="91440" tIns="45720" rIns="91440" bIns="45720" rtlCol="0" anchor="ctr">
            <a:normAutofit/>
          </a:bodyPr>
          <a:lstStyle/>
          <a:p>
            <a:r>
              <a:rPr lang="sv-SE" sz="1800" b="1" dirty="0"/>
              <a:t>Förhindra och rädda avslut</a:t>
            </a:r>
            <a:endParaRPr lang="en-US" sz="1800" b="1" dirty="0"/>
          </a:p>
        </p:txBody>
      </p:sp>
      <p:sp>
        <p:nvSpPr>
          <p:cNvPr id="3" name="Underrubrik 2">
            <a:extLst>
              <a:ext uri="{FF2B5EF4-FFF2-40B4-BE49-F238E27FC236}">
                <a16:creationId xmlns:a16="http://schemas.microsoft.com/office/drawing/2014/main" id="{AB1155B9-3961-4950-9589-5EC5D0F75CF6}"/>
              </a:ext>
            </a:extLst>
          </p:cNvPr>
          <p:cNvSpPr>
            <a:spLocks noGrp="1"/>
          </p:cNvSpPr>
          <p:nvPr>
            <p:ph type="subTitle" idx="4294967295"/>
          </p:nvPr>
        </p:nvSpPr>
        <p:spPr>
          <a:xfrm>
            <a:off x="6516553" y="685800"/>
            <a:ext cx="5296002" cy="5410200"/>
          </a:xfrm>
        </p:spPr>
        <p:txBody>
          <a:bodyPr vert="horz" lIns="91440" tIns="45720" rIns="91440" bIns="45720" rtlCol="0" anchor="ctr">
            <a:normAutofit/>
          </a:bodyPr>
          <a:lstStyle/>
          <a:p>
            <a:r>
              <a:rPr lang="sv-SE" sz="1600" b="1" dirty="0">
                <a:solidFill>
                  <a:schemeClr val="tx1"/>
                </a:solidFill>
              </a:rPr>
              <a:t>Positionering</a:t>
            </a:r>
          </a:p>
          <a:p>
            <a:endParaRPr lang="sv-SE" sz="1600" b="1" dirty="0">
              <a:solidFill>
                <a:schemeClr val="tx1"/>
              </a:solidFill>
            </a:endParaRPr>
          </a:p>
          <a:p>
            <a:r>
              <a:rPr lang="sv-SE" sz="1600" b="1" dirty="0">
                <a:solidFill>
                  <a:schemeClr val="tx1"/>
                </a:solidFill>
              </a:rPr>
              <a:t>Utifrån vart motståndarna kontrollerar bollen vill vi positionera oss för att i första hand förhindra avslut och i andra hand rädda avslut.</a:t>
            </a:r>
          </a:p>
          <a:p>
            <a:endParaRPr lang="sv-SE" sz="1600" b="1" dirty="0">
              <a:solidFill>
                <a:schemeClr val="tx1"/>
              </a:solidFill>
            </a:endParaRPr>
          </a:p>
          <a:p>
            <a:r>
              <a:rPr lang="sv-SE" sz="1600" b="1" dirty="0">
                <a:solidFill>
                  <a:schemeClr val="tx1"/>
                </a:solidFill>
              </a:rPr>
              <a:t>För att förhindra och rädda avslut är det viktigt för oss att vara i minst numerärt likaläge gentemot motståndarna.</a:t>
            </a:r>
          </a:p>
          <a:p>
            <a:endParaRPr lang="sv-SE" sz="1600" b="1" dirty="0">
              <a:solidFill>
                <a:schemeClr val="tx1"/>
              </a:solidFill>
            </a:endParaRPr>
          </a:p>
          <a:p>
            <a:r>
              <a:rPr lang="sv-SE" sz="1600" b="1" dirty="0">
                <a:solidFill>
                  <a:schemeClr val="tx1"/>
                </a:solidFill>
              </a:rPr>
              <a:t>Vår positionering innebär att vi, precis som i förhindra speluppbyggnad är kompakta och ska även förhindra motståndarna att göra en spelvändning mellan våra lagdelar. Det vill säga att fortsatt hålla motståndarna framför och utanför våra lagdelar.</a:t>
            </a:r>
          </a:p>
          <a:p>
            <a:endParaRPr lang="sv-SE" sz="1600" b="1" dirty="0">
              <a:solidFill>
                <a:schemeClr val="tx1"/>
              </a:solidFill>
            </a:endParaRPr>
          </a:p>
        </p:txBody>
      </p:sp>
    </p:spTree>
    <p:extLst>
      <p:ext uri="{BB962C8B-B14F-4D97-AF65-F5344CB8AC3E}">
        <p14:creationId xmlns:p14="http://schemas.microsoft.com/office/powerpoint/2010/main" val="28027985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6CC7770B-E4E1-42D6-9437-DAA4A3A9E65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206969" y="2963333"/>
            <a:ext cx="2981858" cy="3208867"/>
            <a:chOff x="9206969" y="2963333"/>
            <a:chExt cx="2981858" cy="3208867"/>
          </a:xfrm>
        </p:grpSpPr>
        <p:cxnSp>
          <p:nvCxnSpPr>
            <p:cNvPr id="9" name="Straight Connector 8">
              <a:extLst>
                <a:ext uri="{FF2B5EF4-FFF2-40B4-BE49-F238E27FC236}">
                  <a16:creationId xmlns:a16="http://schemas.microsoft.com/office/drawing/2014/main" id="{5A26DE5B-A1A6-4746-8EF7-4D6809ED75EE}"/>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a:extLst>
                <a:ext uri="{FF2B5EF4-FFF2-40B4-BE49-F238E27FC236}">
                  <a16:creationId xmlns:a16="http://schemas.microsoft.com/office/drawing/2014/main" id="{377A3DDA-BF17-4302-867E-EBFD777B0627}"/>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a:extLst>
                <a:ext uri="{FF2B5EF4-FFF2-40B4-BE49-F238E27FC236}">
                  <a16:creationId xmlns:a16="http://schemas.microsoft.com/office/drawing/2014/main" id="{CBE30704-4227-4B7B-BDB8-BFCF39086FA4}"/>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a:extLst>
                <a:ext uri="{FF2B5EF4-FFF2-40B4-BE49-F238E27FC236}">
                  <a16:creationId xmlns:a16="http://schemas.microsoft.com/office/drawing/2014/main" id="{B923B1E7-AEA4-42D8-8F4A-9D116F29665C}"/>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3" name="Straight Connector 12">
              <a:extLst>
                <a:ext uri="{FF2B5EF4-FFF2-40B4-BE49-F238E27FC236}">
                  <a16:creationId xmlns:a16="http://schemas.microsoft.com/office/drawing/2014/main" id="{321B6244-6EAE-442C-ACCF-8146103EC1D5}"/>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15" name="Rectangle 14">
            <a:extLst>
              <a:ext uri="{FF2B5EF4-FFF2-40B4-BE49-F238E27FC236}">
                <a16:creationId xmlns:a16="http://schemas.microsoft.com/office/drawing/2014/main" id="{781BBDC9-2DC6-4959-AC3D-49A5DCB05D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sp>
        <p:nvSpPr>
          <p:cNvPr id="17" name="Rectangle 16">
            <a:extLst>
              <a:ext uri="{FF2B5EF4-FFF2-40B4-BE49-F238E27FC236}">
                <a16:creationId xmlns:a16="http://schemas.microsoft.com/office/drawing/2014/main" id="{4B74BB55-8517-4CFE-9389-81D0E6F81F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438656" cy="6858000"/>
          </a:xfrm>
          <a:prstGeom prst="rect">
            <a:avLst/>
          </a:prstGeom>
          <a:solidFill>
            <a:schemeClr val="accent1">
              <a:lumMod val="50000"/>
            </a:schemeClr>
          </a:solidFill>
          <a:ln>
            <a:no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A50E82"/>
              </a:solidFill>
              <a:effectLst/>
              <a:uLnTx/>
              <a:uFillTx/>
              <a:latin typeface="Century Gothic" panose="020B0502020202020204"/>
              <a:ea typeface="+mn-ea"/>
              <a:cs typeface="+mn-cs"/>
            </a:endParaRPr>
          </a:p>
        </p:txBody>
      </p:sp>
      <p:grpSp>
        <p:nvGrpSpPr>
          <p:cNvPr id="19" name="Group 18">
            <a:extLst>
              <a:ext uri="{FF2B5EF4-FFF2-40B4-BE49-F238E27FC236}">
                <a16:creationId xmlns:a16="http://schemas.microsoft.com/office/drawing/2014/main" id="{A3F7C935-E41E-4E8D-91DF-D3BAB9521DF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0045" y="4435646"/>
            <a:ext cx="1419541" cy="1660354"/>
            <a:chOff x="10292292" y="2963333"/>
            <a:chExt cx="1896535" cy="2218267"/>
          </a:xfrm>
        </p:grpSpPr>
        <p:cxnSp>
          <p:nvCxnSpPr>
            <p:cNvPr id="20" name="Straight Connector 19">
              <a:extLst>
                <a:ext uri="{FF2B5EF4-FFF2-40B4-BE49-F238E27FC236}">
                  <a16:creationId xmlns:a16="http://schemas.microsoft.com/office/drawing/2014/main" id="{4FB64230-1B44-4C76-9885-0BBE5C736CC8}"/>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1276012" y="2963333"/>
              <a:ext cx="912814" cy="912812"/>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21" name="Straight Connector 20">
              <a:extLst>
                <a:ext uri="{FF2B5EF4-FFF2-40B4-BE49-F238E27FC236}">
                  <a16:creationId xmlns:a16="http://schemas.microsoft.com/office/drawing/2014/main" id="{D3F7F181-4FFE-4F8E-A3D0-1A8ECDEFFB37}"/>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flipH="1">
              <a:off x="10292292" y="3190344"/>
              <a:ext cx="1896535" cy="1896533"/>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22" name="Straight Connector 21">
              <a:extLst>
                <a:ext uri="{FF2B5EF4-FFF2-40B4-BE49-F238E27FC236}">
                  <a16:creationId xmlns:a16="http://schemas.microsoft.com/office/drawing/2014/main" id="{2066495D-EC57-44E4-8DED-0DC2E07AA2F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292292" y="3285067"/>
              <a:ext cx="1896534" cy="1896533"/>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23" name="Straight Connector 22">
              <a:extLst>
                <a:ext uri="{FF2B5EF4-FFF2-40B4-BE49-F238E27FC236}">
                  <a16:creationId xmlns:a16="http://schemas.microsoft.com/office/drawing/2014/main" id="{0E0DA2F2-D672-4417-8072-9ED4FA5CC59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443103" y="3131080"/>
              <a:ext cx="1745722" cy="1745720"/>
            </a:xfrm>
            <a:prstGeom prst="line">
              <a:avLst/>
            </a:prstGeom>
            <a:ln w="2857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24" name="Straight Connector 23">
              <a:extLst>
                <a:ext uri="{FF2B5EF4-FFF2-40B4-BE49-F238E27FC236}">
                  <a16:creationId xmlns:a16="http://schemas.microsoft.com/office/drawing/2014/main" id="{30E8BACB-AEC7-46A5-A3AD-4D1BBE8715BA}"/>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918826" y="3683001"/>
              <a:ext cx="1270001" cy="1269999"/>
            </a:xfrm>
            <a:prstGeom prst="line">
              <a:avLst/>
            </a:prstGeom>
            <a:ln w="28575">
              <a:solidFill>
                <a:srgbClr val="FFFFFF"/>
              </a:solidFill>
            </a:ln>
          </p:spPr>
          <p:style>
            <a:lnRef idx="2">
              <a:schemeClr val="accent1"/>
            </a:lnRef>
            <a:fillRef idx="0">
              <a:schemeClr val="accent1"/>
            </a:fillRef>
            <a:effectRef idx="1">
              <a:schemeClr val="accent1"/>
            </a:effectRef>
            <a:fontRef idx="minor">
              <a:schemeClr val="tx1"/>
            </a:fontRef>
          </p:style>
        </p:cxnSp>
      </p:grpSp>
      <p:sp>
        <p:nvSpPr>
          <p:cNvPr id="26" name="Rectangle 25">
            <a:extLst>
              <a:ext uri="{FF2B5EF4-FFF2-40B4-BE49-F238E27FC236}">
                <a16:creationId xmlns:a16="http://schemas.microsoft.com/office/drawing/2014/main" id="{08452CCF-4A27-488A-AAF4-424933CFC9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374212" y="0"/>
            <a:ext cx="4657345" cy="6858000"/>
          </a:xfrm>
          <a:prstGeom prst="rect">
            <a:avLst/>
          </a:prstGeom>
          <a:solidFill>
            <a:schemeClr val="accent1">
              <a:lumMod val="75000"/>
            </a:schemeClr>
          </a:solidFill>
          <a:ln>
            <a:noFill/>
          </a:ln>
          <a:effectLst/>
        </p:spPr>
        <p:style>
          <a:lnRef idx="2">
            <a:schemeClr val="accent1">
              <a:shade val="50000"/>
            </a:schemeClr>
          </a:lnRef>
          <a:fillRef idx="1001">
            <a:schemeClr val="dk2"/>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sp>
        <p:nvSpPr>
          <p:cNvPr id="2" name="Rubrik 1">
            <a:extLst>
              <a:ext uri="{FF2B5EF4-FFF2-40B4-BE49-F238E27FC236}">
                <a16:creationId xmlns:a16="http://schemas.microsoft.com/office/drawing/2014/main" id="{D2AF7C4B-98E4-4AAC-8117-2BEC4CEFB356}"/>
              </a:ext>
            </a:extLst>
          </p:cNvPr>
          <p:cNvSpPr>
            <a:spLocks noGrp="1"/>
          </p:cNvSpPr>
          <p:nvPr>
            <p:ph type="ctrTitle" idx="4294967295"/>
          </p:nvPr>
        </p:nvSpPr>
        <p:spPr>
          <a:xfrm>
            <a:off x="1834919" y="685800"/>
            <a:ext cx="3705269" cy="5308599"/>
          </a:xfrm>
        </p:spPr>
        <p:txBody>
          <a:bodyPr vert="horz" lIns="91440" tIns="45720" rIns="91440" bIns="45720" rtlCol="0" anchor="ctr">
            <a:normAutofit/>
          </a:bodyPr>
          <a:lstStyle/>
          <a:p>
            <a:r>
              <a:rPr lang="sv-SE" sz="1800" b="1" dirty="0"/>
              <a:t>Förhindra och rädda avslut</a:t>
            </a:r>
            <a:endParaRPr lang="en-US" sz="1800" b="1" dirty="0"/>
          </a:p>
        </p:txBody>
      </p:sp>
      <p:sp>
        <p:nvSpPr>
          <p:cNvPr id="3" name="Underrubrik 2">
            <a:extLst>
              <a:ext uri="{FF2B5EF4-FFF2-40B4-BE49-F238E27FC236}">
                <a16:creationId xmlns:a16="http://schemas.microsoft.com/office/drawing/2014/main" id="{AB1155B9-3961-4950-9589-5EC5D0F75CF6}"/>
              </a:ext>
            </a:extLst>
          </p:cNvPr>
          <p:cNvSpPr>
            <a:spLocks noGrp="1"/>
          </p:cNvSpPr>
          <p:nvPr>
            <p:ph type="subTitle" idx="4294967295"/>
          </p:nvPr>
        </p:nvSpPr>
        <p:spPr>
          <a:xfrm>
            <a:off x="6516553" y="685800"/>
            <a:ext cx="5296002" cy="5410200"/>
          </a:xfrm>
        </p:spPr>
        <p:txBody>
          <a:bodyPr vert="horz" lIns="91440" tIns="45720" rIns="91440" bIns="45720" rtlCol="0" anchor="ctr">
            <a:normAutofit/>
          </a:bodyPr>
          <a:lstStyle/>
          <a:p>
            <a:pPr marL="50800"/>
            <a:r>
              <a:rPr lang="sv-SE" sz="1600" b="1" dirty="0">
                <a:solidFill>
                  <a:schemeClr val="tx1"/>
                </a:solidFill>
                <a:effectLst/>
                <a:latin typeface="Arial" panose="020B0604020202020204" pitchFamily="34" charset="0"/>
                <a:ea typeface="Arial" panose="020B0604020202020204" pitchFamily="34" charset="0"/>
                <a:cs typeface="Arial" panose="020B0604020202020204" pitchFamily="34" charset="0"/>
              </a:rPr>
              <a:t>Press</a:t>
            </a:r>
            <a:br>
              <a:rPr lang="sv-SE" sz="1600" b="1" dirty="0">
                <a:solidFill>
                  <a:schemeClr val="tx1"/>
                </a:solidFill>
                <a:effectLst/>
                <a:latin typeface="Arial" panose="020B0604020202020204" pitchFamily="34" charset="0"/>
                <a:ea typeface="Arial" panose="020B0604020202020204" pitchFamily="34" charset="0"/>
                <a:cs typeface="Arial" panose="020B0604020202020204" pitchFamily="34" charset="0"/>
              </a:rPr>
            </a:br>
            <a:endParaRPr lang="sv-SE" sz="1600" b="1"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p>
            <a:pPr marL="0" indent="0">
              <a:lnSpc>
                <a:spcPts val="110"/>
              </a:lnSpc>
              <a:buNone/>
            </a:pPr>
            <a:r>
              <a:rPr lang="sv-SE" sz="1600" b="1"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 </a:t>
            </a:r>
            <a:endParaRPr lang="sv-SE" sz="1600" b="1"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p>
            <a:pPr marL="50800" marR="406400">
              <a:lnSpc>
                <a:spcPct val="92000"/>
              </a:lnSpc>
              <a:spcAft>
                <a:spcPts val="0"/>
              </a:spcAft>
            </a:pPr>
            <a:r>
              <a:rPr lang="sv-SE" sz="1600" b="1" dirty="0">
                <a:solidFill>
                  <a:schemeClr val="tx1"/>
                </a:solidFill>
                <a:effectLst/>
                <a:latin typeface="Arial" panose="020B0604020202020204" pitchFamily="34" charset="0"/>
                <a:ea typeface="Arial" panose="020B0604020202020204" pitchFamily="34" charset="0"/>
                <a:cs typeface="Arial" panose="020B0604020202020204" pitchFamily="34" charset="0"/>
              </a:rPr>
              <a:t>Pressen är viktig del i förhindra och rädda avslut för att begränsa motståndarnas tid och yta för att kontrollerat kunna spela bollen till eller i Gold Zone.</a:t>
            </a:r>
            <a:br>
              <a:rPr lang="sv-SE" sz="1600" b="1" dirty="0">
                <a:solidFill>
                  <a:schemeClr val="tx1"/>
                </a:solidFill>
                <a:effectLst/>
                <a:latin typeface="Arial" panose="020B0604020202020204" pitchFamily="34" charset="0"/>
                <a:ea typeface="Arial" panose="020B0604020202020204" pitchFamily="34" charset="0"/>
                <a:cs typeface="Arial" panose="020B0604020202020204" pitchFamily="34" charset="0"/>
              </a:rPr>
            </a:br>
            <a:endParaRPr lang="sv-SE" sz="1600" b="1"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p>
            <a:pPr marL="0" indent="0">
              <a:lnSpc>
                <a:spcPts val="20"/>
              </a:lnSpc>
              <a:buNone/>
            </a:pPr>
            <a:r>
              <a:rPr lang="sv-SE" sz="1600" b="1"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 </a:t>
            </a:r>
            <a:endParaRPr lang="sv-SE" sz="1600" b="1"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p>
            <a:r>
              <a:rPr lang="sv-SE" sz="1600" b="1" dirty="0">
                <a:solidFill>
                  <a:schemeClr val="tx1"/>
                </a:solidFill>
                <a:effectLst/>
                <a:latin typeface="Arial" panose="020B0604020202020204" pitchFamily="34" charset="0"/>
                <a:ea typeface="Arial" panose="020B0604020202020204" pitchFamily="34" charset="0"/>
              </a:rPr>
              <a:t>I vår press krävs aktioner med maximal hastighet i våra förflyttningar och en närhet till bollhållaren. </a:t>
            </a:r>
            <a:br>
              <a:rPr lang="sv-SE" sz="1600" b="1" dirty="0">
                <a:solidFill>
                  <a:schemeClr val="tx1"/>
                </a:solidFill>
                <a:effectLst/>
                <a:latin typeface="Arial" panose="020B0604020202020204" pitchFamily="34" charset="0"/>
                <a:ea typeface="Arial" panose="020B0604020202020204" pitchFamily="34" charset="0"/>
              </a:rPr>
            </a:br>
            <a:br>
              <a:rPr lang="sv-SE" sz="1600" b="1" dirty="0">
                <a:solidFill>
                  <a:schemeClr val="tx1"/>
                </a:solidFill>
                <a:effectLst/>
                <a:latin typeface="Arial" panose="020B0604020202020204" pitchFamily="34" charset="0"/>
                <a:ea typeface="Arial" panose="020B0604020202020204" pitchFamily="34" charset="0"/>
              </a:rPr>
            </a:br>
            <a:r>
              <a:rPr lang="sv-SE" sz="1600" b="1" dirty="0">
                <a:solidFill>
                  <a:schemeClr val="tx1"/>
                </a:solidFill>
                <a:effectLst/>
                <a:latin typeface="Arial" panose="020B0604020202020204" pitchFamily="34" charset="0"/>
                <a:ea typeface="Arial" panose="020B0604020202020204" pitchFamily="34" charset="0"/>
              </a:rPr>
              <a:t>Pressavståndet (närheten) ska tvinga ner blicken på bollhållaren samt förhindra denne från att spela bollen framåt, förhindra inlägg, förhindra avslut (ex. blocka skott) och möjliggöra erövring av bollen genom duellspel</a:t>
            </a:r>
            <a:endParaRPr lang="sv-SE" sz="1600" b="1" dirty="0">
              <a:solidFill>
                <a:schemeClr val="tx1"/>
              </a:solidFill>
            </a:endParaRPr>
          </a:p>
          <a:p>
            <a:endParaRPr lang="sv-SE" sz="1600" b="1" dirty="0">
              <a:solidFill>
                <a:schemeClr val="tx1"/>
              </a:solidFill>
            </a:endParaRPr>
          </a:p>
        </p:txBody>
      </p:sp>
    </p:spTree>
    <p:extLst>
      <p:ext uri="{BB962C8B-B14F-4D97-AF65-F5344CB8AC3E}">
        <p14:creationId xmlns:p14="http://schemas.microsoft.com/office/powerpoint/2010/main" val="20436839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6CC7770B-E4E1-42D6-9437-DAA4A3A9E65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206969" y="2963333"/>
            <a:ext cx="2981858" cy="3208867"/>
            <a:chOff x="9206969" y="2963333"/>
            <a:chExt cx="2981858" cy="3208867"/>
          </a:xfrm>
        </p:grpSpPr>
        <p:cxnSp>
          <p:nvCxnSpPr>
            <p:cNvPr id="9" name="Straight Connector 8">
              <a:extLst>
                <a:ext uri="{FF2B5EF4-FFF2-40B4-BE49-F238E27FC236}">
                  <a16:creationId xmlns:a16="http://schemas.microsoft.com/office/drawing/2014/main" id="{5A26DE5B-A1A6-4746-8EF7-4D6809ED75EE}"/>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a:extLst>
                <a:ext uri="{FF2B5EF4-FFF2-40B4-BE49-F238E27FC236}">
                  <a16:creationId xmlns:a16="http://schemas.microsoft.com/office/drawing/2014/main" id="{377A3DDA-BF17-4302-867E-EBFD777B0627}"/>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a:extLst>
                <a:ext uri="{FF2B5EF4-FFF2-40B4-BE49-F238E27FC236}">
                  <a16:creationId xmlns:a16="http://schemas.microsoft.com/office/drawing/2014/main" id="{CBE30704-4227-4B7B-BDB8-BFCF39086FA4}"/>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a:extLst>
                <a:ext uri="{FF2B5EF4-FFF2-40B4-BE49-F238E27FC236}">
                  <a16:creationId xmlns:a16="http://schemas.microsoft.com/office/drawing/2014/main" id="{B923B1E7-AEA4-42D8-8F4A-9D116F29665C}"/>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3" name="Straight Connector 12">
              <a:extLst>
                <a:ext uri="{FF2B5EF4-FFF2-40B4-BE49-F238E27FC236}">
                  <a16:creationId xmlns:a16="http://schemas.microsoft.com/office/drawing/2014/main" id="{321B6244-6EAE-442C-ACCF-8146103EC1D5}"/>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15" name="Rectangle 14">
            <a:extLst>
              <a:ext uri="{FF2B5EF4-FFF2-40B4-BE49-F238E27FC236}">
                <a16:creationId xmlns:a16="http://schemas.microsoft.com/office/drawing/2014/main" id="{781BBDC9-2DC6-4959-AC3D-49A5DCB05D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sp>
        <p:nvSpPr>
          <p:cNvPr id="17" name="Rectangle 16">
            <a:extLst>
              <a:ext uri="{FF2B5EF4-FFF2-40B4-BE49-F238E27FC236}">
                <a16:creationId xmlns:a16="http://schemas.microsoft.com/office/drawing/2014/main" id="{4B74BB55-8517-4CFE-9389-81D0E6F81F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438656" cy="6858000"/>
          </a:xfrm>
          <a:prstGeom prst="rect">
            <a:avLst/>
          </a:prstGeom>
          <a:solidFill>
            <a:schemeClr val="accent1">
              <a:lumMod val="50000"/>
            </a:schemeClr>
          </a:solidFill>
          <a:ln>
            <a:no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A50E82"/>
              </a:solidFill>
              <a:effectLst/>
              <a:uLnTx/>
              <a:uFillTx/>
              <a:latin typeface="Century Gothic" panose="020B0502020202020204"/>
              <a:ea typeface="+mn-ea"/>
              <a:cs typeface="+mn-cs"/>
            </a:endParaRPr>
          </a:p>
        </p:txBody>
      </p:sp>
      <p:grpSp>
        <p:nvGrpSpPr>
          <p:cNvPr id="19" name="Group 18">
            <a:extLst>
              <a:ext uri="{FF2B5EF4-FFF2-40B4-BE49-F238E27FC236}">
                <a16:creationId xmlns:a16="http://schemas.microsoft.com/office/drawing/2014/main" id="{A3F7C935-E41E-4E8D-91DF-D3BAB9521DF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0045" y="4435646"/>
            <a:ext cx="1419541" cy="1660354"/>
            <a:chOff x="10292292" y="2963333"/>
            <a:chExt cx="1896535" cy="2218267"/>
          </a:xfrm>
        </p:grpSpPr>
        <p:cxnSp>
          <p:nvCxnSpPr>
            <p:cNvPr id="20" name="Straight Connector 19">
              <a:extLst>
                <a:ext uri="{FF2B5EF4-FFF2-40B4-BE49-F238E27FC236}">
                  <a16:creationId xmlns:a16="http://schemas.microsoft.com/office/drawing/2014/main" id="{4FB64230-1B44-4C76-9885-0BBE5C736CC8}"/>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1276012" y="2963333"/>
              <a:ext cx="912814" cy="912812"/>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21" name="Straight Connector 20">
              <a:extLst>
                <a:ext uri="{FF2B5EF4-FFF2-40B4-BE49-F238E27FC236}">
                  <a16:creationId xmlns:a16="http://schemas.microsoft.com/office/drawing/2014/main" id="{D3F7F181-4FFE-4F8E-A3D0-1A8ECDEFFB37}"/>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flipH="1">
              <a:off x="10292292" y="3190344"/>
              <a:ext cx="1896535" cy="1896533"/>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22" name="Straight Connector 21">
              <a:extLst>
                <a:ext uri="{FF2B5EF4-FFF2-40B4-BE49-F238E27FC236}">
                  <a16:creationId xmlns:a16="http://schemas.microsoft.com/office/drawing/2014/main" id="{2066495D-EC57-44E4-8DED-0DC2E07AA2F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292292" y="3285067"/>
              <a:ext cx="1896534" cy="1896533"/>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23" name="Straight Connector 22">
              <a:extLst>
                <a:ext uri="{FF2B5EF4-FFF2-40B4-BE49-F238E27FC236}">
                  <a16:creationId xmlns:a16="http://schemas.microsoft.com/office/drawing/2014/main" id="{0E0DA2F2-D672-4417-8072-9ED4FA5CC59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443103" y="3131080"/>
              <a:ext cx="1745722" cy="1745720"/>
            </a:xfrm>
            <a:prstGeom prst="line">
              <a:avLst/>
            </a:prstGeom>
            <a:ln w="2857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24" name="Straight Connector 23">
              <a:extLst>
                <a:ext uri="{FF2B5EF4-FFF2-40B4-BE49-F238E27FC236}">
                  <a16:creationId xmlns:a16="http://schemas.microsoft.com/office/drawing/2014/main" id="{30E8BACB-AEC7-46A5-A3AD-4D1BBE8715BA}"/>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918826" y="3683001"/>
              <a:ext cx="1270001" cy="1269999"/>
            </a:xfrm>
            <a:prstGeom prst="line">
              <a:avLst/>
            </a:prstGeom>
            <a:ln w="28575">
              <a:solidFill>
                <a:srgbClr val="FFFFFF"/>
              </a:solidFill>
            </a:ln>
          </p:spPr>
          <p:style>
            <a:lnRef idx="2">
              <a:schemeClr val="accent1"/>
            </a:lnRef>
            <a:fillRef idx="0">
              <a:schemeClr val="accent1"/>
            </a:fillRef>
            <a:effectRef idx="1">
              <a:schemeClr val="accent1"/>
            </a:effectRef>
            <a:fontRef idx="minor">
              <a:schemeClr val="tx1"/>
            </a:fontRef>
          </p:style>
        </p:cxnSp>
      </p:grpSp>
      <p:sp>
        <p:nvSpPr>
          <p:cNvPr id="26" name="Rectangle 25">
            <a:extLst>
              <a:ext uri="{FF2B5EF4-FFF2-40B4-BE49-F238E27FC236}">
                <a16:creationId xmlns:a16="http://schemas.microsoft.com/office/drawing/2014/main" id="{08452CCF-4A27-488A-AAF4-424933CFC9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374212" y="0"/>
            <a:ext cx="4657345" cy="6858000"/>
          </a:xfrm>
          <a:prstGeom prst="rect">
            <a:avLst/>
          </a:prstGeom>
          <a:solidFill>
            <a:schemeClr val="accent1">
              <a:lumMod val="75000"/>
            </a:schemeClr>
          </a:solidFill>
          <a:ln>
            <a:noFill/>
          </a:ln>
          <a:effectLst/>
        </p:spPr>
        <p:style>
          <a:lnRef idx="2">
            <a:schemeClr val="accent1">
              <a:shade val="50000"/>
            </a:schemeClr>
          </a:lnRef>
          <a:fillRef idx="1001">
            <a:schemeClr val="dk2"/>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sp>
        <p:nvSpPr>
          <p:cNvPr id="2" name="Rubrik 1">
            <a:extLst>
              <a:ext uri="{FF2B5EF4-FFF2-40B4-BE49-F238E27FC236}">
                <a16:creationId xmlns:a16="http://schemas.microsoft.com/office/drawing/2014/main" id="{D2AF7C4B-98E4-4AAC-8117-2BEC4CEFB356}"/>
              </a:ext>
            </a:extLst>
          </p:cNvPr>
          <p:cNvSpPr>
            <a:spLocks noGrp="1"/>
          </p:cNvSpPr>
          <p:nvPr>
            <p:ph type="ctrTitle" idx="4294967295"/>
          </p:nvPr>
        </p:nvSpPr>
        <p:spPr>
          <a:xfrm>
            <a:off x="1834919" y="685800"/>
            <a:ext cx="3705269" cy="5308599"/>
          </a:xfrm>
        </p:spPr>
        <p:txBody>
          <a:bodyPr vert="horz" lIns="91440" tIns="45720" rIns="91440" bIns="45720" rtlCol="0" anchor="ctr">
            <a:normAutofit/>
          </a:bodyPr>
          <a:lstStyle/>
          <a:p>
            <a:r>
              <a:rPr lang="sv-SE" sz="1800" b="1" dirty="0"/>
              <a:t>Förhindra och rädda avslut</a:t>
            </a:r>
            <a:endParaRPr lang="en-US" sz="1800" b="1" dirty="0"/>
          </a:p>
        </p:txBody>
      </p:sp>
      <p:sp>
        <p:nvSpPr>
          <p:cNvPr id="3" name="Underrubrik 2">
            <a:extLst>
              <a:ext uri="{FF2B5EF4-FFF2-40B4-BE49-F238E27FC236}">
                <a16:creationId xmlns:a16="http://schemas.microsoft.com/office/drawing/2014/main" id="{AB1155B9-3961-4950-9589-5EC5D0F75CF6}"/>
              </a:ext>
            </a:extLst>
          </p:cNvPr>
          <p:cNvSpPr>
            <a:spLocks noGrp="1"/>
          </p:cNvSpPr>
          <p:nvPr>
            <p:ph type="subTitle" idx="4294967295"/>
          </p:nvPr>
        </p:nvSpPr>
        <p:spPr>
          <a:xfrm>
            <a:off x="6516553" y="685800"/>
            <a:ext cx="5296002" cy="5410200"/>
          </a:xfrm>
        </p:spPr>
        <p:txBody>
          <a:bodyPr vert="horz" lIns="91440" tIns="45720" rIns="91440" bIns="45720" rtlCol="0" anchor="ctr">
            <a:normAutofit/>
          </a:bodyPr>
          <a:lstStyle/>
          <a:p>
            <a:pPr marL="50800"/>
            <a:r>
              <a:rPr lang="sv-SE" sz="1600" b="1" dirty="0">
                <a:solidFill>
                  <a:schemeClr val="tx1"/>
                </a:solidFill>
                <a:effectLst/>
                <a:latin typeface="Arial" panose="020B0604020202020204" pitchFamily="34" charset="0"/>
                <a:ea typeface="Arial" panose="020B0604020202020204" pitchFamily="34" charset="0"/>
                <a:cs typeface="Arial" panose="020B0604020202020204" pitchFamily="34" charset="0"/>
              </a:rPr>
              <a:t>Markering</a:t>
            </a:r>
            <a:br>
              <a:rPr lang="sv-SE" sz="1600" b="1" dirty="0">
                <a:solidFill>
                  <a:schemeClr val="tx1"/>
                </a:solidFill>
                <a:effectLst/>
                <a:latin typeface="Arial" panose="020B0604020202020204" pitchFamily="34" charset="0"/>
                <a:ea typeface="Arial" panose="020B0604020202020204" pitchFamily="34" charset="0"/>
                <a:cs typeface="Arial" panose="020B0604020202020204" pitchFamily="34" charset="0"/>
              </a:rPr>
            </a:br>
            <a:endParaRPr lang="sv-SE" sz="1000" b="1"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p>
            <a:pPr marL="0" indent="0">
              <a:lnSpc>
                <a:spcPts val="110"/>
              </a:lnSpc>
              <a:buNone/>
            </a:pPr>
            <a:r>
              <a:rPr lang="sv-SE" sz="1000" b="1"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 </a:t>
            </a:r>
            <a:endParaRPr lang="sv-SE" sz="1000" b="1"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p>
            <a:pPr marL="50800" marR="406400">
              <a:lnSpc>
                <a:spcPct val="92000"/>
              </a:lnSpc>
              <a:spcAft>
                <a:spcPts val="0"/>
              </a:spcAft>
            </a:pPr>
            <a:r>
              <a:rPr lang="sv-SE" sz="1600" b="1" dirty="0">
                <a:solidFill>
                  <a:schemeClr val="tx1"/>
                </a:solidFill>
                <a:effectLst/>
                <a:latin typeface="Arial" panose="020B0604020202020204" pitchFamily="34" charset="0"/>
                <a:ea typeface="Arial" panose="020B0604020202020204" pitchFamily="34" charset="0"/>
                <a:cs typeface="Arial" panose="020B0604020202020204" pitchFamily="34" charset="0"/>
              </a:rPr>
              <a:t>I förhindra och rädda avslut markerar vi motståndarna i eget straﬀområde. </a:t>
            </a:r>
            <a:br>
              <a:rPr lang="sv-SE" sz="1600" b="1" dirty="0">
                <a:solidFill>
                  <a:schemeClr val="tx1"/>
                </a:solidFill>
                <a:effectLst/>
                <a:latin typeface="Arial" panose="020B0604020202020204" pitchFamily="34" charset="0"/>
                <a:ea typeface="Arial" panose="020B0604020202020204" pitchFamily="34" charset="0"/>
                <a:cs typeface="Arial" panose="020B0604020202020204" pitchFamily="34" charset="0"/>
              </a:rPr>
            </a:br>
            <a:br>
              <a:rPr lang="sv-SE" sz="1600" b="1" dirty="0">
                <a:solidFill>
                  <a:schemeClr val="tx1"/>
                </a:solidFill>
                <a:effectLst/>
                <a:latin typeface="Arial" panose="020B0604020202020204" pitchFamily="34" charset="0"/>
                <a:ea typeface="Arial" panose="020B0604020202020204" pitchFamily="34" charset="0"/>
                <a:cs typeface="Arial" panose="020B0604020202020204" pitchFamily="34" charset="0"/>
              </a:rPr>
            </a:br>
            <a:r>
              <a:rPr lang="sv-SE" sz="1600" b="1" dirty="0">
                <a:solidFill>
                  <a:schemeClr val="tx1"/>
                </a:solidFill>
                <a:effectLst/>
                <a:latin typeface="Arial" panose="020B0604020202020204" pitchFamily="34" charset="0"/>
                <a:ea typeface="Arial" panose="020B0604020202020204" pitchFamily="34" charset="0"/>
                <a:cs typeface="Arial" panose="020B0604020202020204" pitchFamily="34" charset="0"/>
              </a:rPr>
              <a:t>Markering använder vi för att tiden är en begränsande faktor för att lämna över spelare utifrån position samt press/täckning.</a:t>
            </a:r>
            <a:br>
              <a:rPr lang="sv-SE" sz="1600" b="1" dirty="0">
                <a:solidFill>
                  <a:schemeClr val="tx1"/>
                </a:solidFill>
                <a:effectLst/>
                <a:latin typeface="Arial" panose="020B0604020202020204" pitchFamily="34" charset="0"/>
                <a:ea typeface="Arial" panose="020B0604020202020204" pitchFamily="34" charset="0"/>
                <a:cs typeface="Arial" panose="020B0604020202020204" pitchFamily="34" charset="0"/>
              </a:rPr>
            </a:br>
            <a:endParaRPr lang="sv-SE" sz="1000" b="1"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p>
            <a:r>
              <a:rPr lang="sv-SE" sz="1600" b="1" dirty="0">
                <a:solidFill>
                  <a:schemeClr val="tx1"/>
                </a:solidFill>
                <a:effectLst/>
                <a:latin typeface="Arial" panose="020B0604020202020204" pitchFamily="34" charset="0"/>
                <a:ea typeface="Arial" panose="020B0604020202020204" pitchFamily="34" charset="0"/>
              </a:rPr>
              <a:t>I yttre korridor, dit vi vill tvinga motståndarna, prioriterar vi fortsatt press och täckning före understöd och markering</a:t>
            </a:r>
            <a:endParaRPr lang="sv-SE" sz="1400" b="1" dirty="0">
              <a:solidFill>
                <a:schemeClr val="tx1"/>
              </a:solidFill>
            </a:endParaRPr>
          </a:p>
          <a:p>
            <a:endParaRPr lang="sv-SE" sz="1600" b="1" dirty="0">
              <a:solidFill>
                <a:schemeClr val="tx1"/>
              </a:solidFill>
            </a:endParaRPr>
          </a:p>
        </p:txBody>
      </p:sp>
    </p:spTree>
    <p:extLst>
      <p:ext uri="{BB962C8B-B14F-4D97-AF65-F5344CB8AC3E}">
        <p14:creationId xmlns:p14="http://schemas.microsoft.com/office/powerpoint/2010/main" val="9154234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6CC7770B-E4E1-42D6-9437-DAA4A3A9E65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206969" y="2963333"/>
            <a:ext cx="2981858" cy="3208867"/>
            <a:chOff x="9206969" y="2963333"/>
            <a:chExt cx="2981858" cy="3208867"/>
          </a:xfrm>
        </p:grpSpPr>
        <p:cxnSp>
          <p:nvCxnSpPr>
            <p:cNvPr id="9" name="Straight Connector 8">
              <a:extLst>
                <a:ext uri="{FF2B5EF4-FFF2-40B4-BE49-F238E27FC236}">
                  <a16:creationId xmlns:a16="http://schemas.microsoft.com/office/drawing/2014/main" id="{5A26DE5B-A1A6-4746-8EF7-4D6809ED75EE}"/>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a:extLst>
                <a:ext uri="{FF2B5EF4-FFF2-40B4-BE49-F238E27FC236}">
                  <a16:creationId xmlns:a16="http://schemas.microsoft.com/office/drawing/2014/main" id="{377A3DDA-BF17-4302-867E-EBFD777B0627}"/>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a:extLst>
                <a:ext uri="{FF2B5EF4-FFF2-40B4-BE49-F238E27FC236}">
                  <a16:creationId xmlns:a16="http://schemas.microsoft.com/office/drawing/2014/main" id="{CBE30704-4227-4B7B-BDB8-BFCF39086FA4}"/>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a:extLst>
                <a:ext uri="{FF2B5EF4-FFF2-40B4-BE49-F238E27FC236}">
                  <a16:creationId xmlns:a16="http://schemas.microsoft.com/office/drawing/2014/main" id="{B923B1E7-AEA4-42D8-8F4A-9D116F29665C}"/>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3" name="Straight Connector 12">
              <a:extLst>
                <a:ext uri="{FF2B5EF4-FFF2-40B4-BE49-F238E27FC236}">
                  <a16:creationId xmlns:a16="http://schemas.microsoft.com/office/drawing/2014/main" id="{321B6244-6EAE-442C-ACCF-8146103EC1D5}"/>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15" name="Rectangle 14">
            <a:extLst>
              <a:ext uri="{FF2B5EF4-FFF2-40B4-BE49-F238E27FC236}">
                <a16:creationId xmlns:a16="http://schemas.microsoft.com/office/drawing/2014/main" id="{781BBDC9-2DC6-4959-AC3D-49A5DCB05D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sp>
        <p:nvSpPr>
          <p:cNvPr id="17" name="Rectangle 16">
            <a:extLst>
              <a:ext uri="{FF2B5EF4-FFF2-40B4-BE49-F238E27FC236}">
                <a16:creationId xmlns:a16="http://schemas.microsoft.com/office/drawing/2014/main" id="{4B74BB55-8517-4CFE-9389-81D0E6F81F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438656" cy="6858000"/>
          </a:xfrm>
          <a:prstGeom prst="rect">
            <a:avLst/>
          </a:prstGeom>
          <a:solidFill>
            <a:schemeClr val="accent1">
              <a:lumMod val="50000"/>
            </a:schemeClr>
          </a:solidFill>
          <a:ln>
            <a:no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A50E82"/>
              </a:solidFill>
              <a:effectLst/>
              <a:uLnTx/>
              <a:uFillTx/>
              <a:latin typeface="Century Gothic" panose="020B0502020202020204"/>
              <a:ea typeface="+mn-ea"/>
              <a:cs typeface="+mn-cs"/>
            </a:endParaRPr>
          </a:p>
        </p:txBody>
      </p:sp>
      <p:grpSp>
        <p:nvGrpSpPr>
          <p:cNvPr id="19" name="Group 18">
            <a:extLst>
              <a:ext uri="{FF2B5EF4-FFF2-40B4-BE49-F238E27FC236}">
                <a16:creationId xmlns:a16="http://schemas.microsoft.com/office/drawing/2014/main" id="{A3F7C935-E41E-4E8D-91DF-D3BAB9521DF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0045" y="4435646"/>
            <a:ext cx="1419541" cy="1660354"/>
            <a:chOff x="10292292" y="2963333"/>
            <a:chExt cx="1896535" cy="2218267"/>
          </a:xfrm>
        </p:grpSpPr>
        <p:cxnSp>
          <p:nvCxnSpPr>
            <p:cNvPr id="20" name="Straight Connector 19">
              <a:extLst>
                <a:ext uri="{FF2B5EF4-FFF2-40B4-BE49-F238E27FC236}">
                  <a16:creationId xmlns:a16="http://schemas.microsoft.com/office/drawing/2014/main" id="{4FB64230-1B44-4C76-9885-0BBE5C736CC8}"/>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1276012" y="2963333"/>
              <a:ext cx="912814" cy="912812"/>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21" name="Straight Connector 20">
              <a:extLst>
                <a:ext uri="{FF2B5EF4-FFF2-40B4-BE49-F238E27FC236}">
                  <a16:creationId xmlns:a16="http://schemas.microsoft.com/office/drawing/2014/main" id="{D3F7F181-4FFE-4F8E-A3D0-1A8ECDEFFB37}"/>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flipH="1">
              <a:off x="10292292" y="3190344"/>
              <a:ext cx="1896535" cy="1896533"/>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22" name="Straight Connector 21">
              <a:extLst>
                <a:ext uri="{FF2B5EF4-FFF2-40B4-BE49-F238E27FC236}">
                  <a16:creationId xmlns:a16="http://schemas.microsoft.com/office/drawing/2014/main" id="{2066495D-EC57-44E4-8DED-0DC2E07AA2F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292292" y="3285067"/>
              <a:ext cx="1896534" cy="1896533"/>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23" name="Straight Connector 22">
              <a:extLst>
                <a:ext uri="{FF2B5EF4-FFF2-40B4-BE49-F238E27FC236}">
                  <a16:creationId xmlns:a16="http://schemas.microsoft.com/office/drawing/2014/main" id="{0E0DA2F2-D672-4417-8072-9ED4FA5CC59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443103" y="3131080"/>
              <a:ext cx="1745722" cy="1745720"/>
            </a:xfrm>
            <a:prstGeom prst="line">
              <a:avLst/>
            </a:prstGeom>
            <a:ln w="2857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24" name="Straight Connector 23">
              <a:extLst>
                <a:ext uri="{FF2B5EF4-FFF2-40B4-BE49-F238E27FC236}">
                  <a16:creationId xmlns:a16="http://schemas.microsoft.com/office/drawing/2014/main" id="{30E8BACB-AEC7-46A5-A3AD-4D1BBE8715BA}"/>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918826" y="3683001"/>
              <a:ext cx="1270001" cy="1269999"/>
            </a:xfrm>
            <a:prstGeom prst="line">
              <a:avLst/>
            </a:prstGeom>
            <a:ln w="28575">
              <a:solidFill>
                <a:srgbClr val="FFFFFF"/>
              </a:solidFill>
            </a:ln>
          </p:spPr>
          <p:style>
            <a:lnRef idx="2">
              <a:schemeClr val="accent1"/>
            </a:lnRef>
            <a:fillRef idx="0">
              <a:schemeClr val="accent1"/>
            </a:fillRef>
            <a:effectRef idx="1">
              <a:schemeClr val="accent1"/>
            </a:effectRef>
            <a:fontRef idx="minor">
              <a:schemeClr val="tx1"/>
            </a:fontRef>
          </p:style>
        </p:cxnSp>
      </p:grpSp>
      <p:sp>
        <p:nvSpPr>
          <p:cNvPr id="26" name="Rectangle 25">
            <a:extLst>
              <a:ext uri="{FF2B5EF4-FFF2-40B4-BE49-F238E27FC236}">
                <a16:creationId xmlns:a16="http://schemas.microsoft.com/office/drawing/2014/main" id="{08452CCF-4A27-488A-AAF4-424933CFC9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374212" y="0"/>
            <a:ext cx="4657345" cy="6858000"/>
          </a:xfrm>
          <a:prstGeom prst="rect">
            <a:avLst/>
          </a:prstGeom>
          <a:solidFill>
            <a:schemeClr val="accent1">
              <a:lumMod val="75000"/>
            </a:schemeClr>
          </a:solidFill>
          <a:ln>
            <a:noFill/>
          </a:ln>
          <a:effectLst/>
        </p:spPr>
        <p:style>
          <a:lnRef idx="2">
            <a:schemeClr val="accent1">
              <a:shade val="50000"/>
            </a:schemeClr>
          </a:lnRef>
          <a:fillRef idx="1001">
            <a:schemeClr val="dk2"/>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sp>
        <p:nvSpPr>
          <p:cNvPr id="2" name="Rubrik 1">
            <a:extLst>
              <a:ext uri="{FF2B5EF4-FFF2-40B4-BE49-F238E27FC236}">
                <a16:creationId xmlns:a16="http://schemas.microsoft.com/office/drawing/2014/main" id="{D2AF7C4B-98E4-4AAC-8117-2BEC4CEFB356}"/>
              </a:ext>
            </a:extLst>
          </p:cNvPr>
          <p:cNvSpPr>
            <a:spLocks noGrp="1"/>
          </p:cNvSpPr>
          <p:nvPr>
            <p:ph type="ctrTitle" idx="4294967295"/>
          </p:nvPr>
        </p:nvSpPr>
        <p:spPr>
          <a:xfrm>
            <a:off x="1834919" y="685800"/>
            <a:ext cx="3705269" cy="5308599"/>
          </a:xfrm>
        </p:spPr>
        <p:txBody>
          <a:bodyPr vert="horz" lIns="91440" tIns="45720" rIns="91440" bIns="45720" rtlCol="0" anchor="ctr">
            <a:normAutofit/>
          </a:bodyPr>
          <a:lstStyle/>
          <a:p>
            <a:r>
              <a:rPr lang="sv-SE" sz="1800" b="1" dirty="0"/>
              <a:t>Förhindra och rädda avslut</a:t>
            </a:r>
            <a:endParaRPr lang="en-US" sz="1800" b="1" dirty="0"/>
          </a:p>
        </p:txBody>
      </p:sp>
      <p:sp>
        <p:nvSpPr>
          <p:cNvPr id="3" name="Underrubrik 2">
            <a:extLst>
              <a:ext uri="{FF2B5EF4-FFF2-40B4-BE49-F238E27FC236}">
                <a16:creationId xmlns:a16="http://schemas.microsoft.com/office/drawing/2014/main" id="{AB1155B9-3961-4950-9589-5EC5D0F75CF6}"/>
              </a:ext>
            </a:extLst>
          </p:cNvPr>
          <p:cNvSpPr>
            <a:spLocks noGrp="1"/>
          </p:cNvSpPr>
          <p:nvPr>
            <p:ph type="subTitle" idx="4294967295"/>
          </p:nvPr>
        </p:nvSpPr>
        <p:spPr>
          <a:xfrm>
            <a:off x="6516553" y="685800"/>
            <a:ext cx="5296002" cy="5410200"/>
          </a:xfrm>
        </p:spPr>
        <p:txBody>
          <a:bodyPr vert="horz" lIns="91440" tIns="45720" rIns="91440" bIns="45720" rtlCol="0" anchor="ctr">
            <a:normAutofit/>
          </a:bodyPr>
          <a:lstStyle/>
          <a:p>
            <a:r>
              <a:rPr lang="sv-SE" sz="1600" b="1" dirty="0">
                <a:solidFill>
                  <a:schemeClr val="tx1"/>
                </a:solidFill>
                <a:effectLst/>
                <a:latin typeface="Arial" panose="020B0604020202020204" pitchFamily="34" charset="0"/>
                <a:ea typeface="Arial" panose="020B0604020202020204" pitchFamily="34" charset="0"/>
                <a:cs typeface="Arial" panose="020B0604020202020204" pitchFamily="34" charset="0"/>
              </a:rPr>
              <a:t>Rädda avslut</a:t>
            </a:r>
            <a:endParaRPr lang="sv-SE" sz="1600" b="1"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p>
            <a:pPr marL="0" indent="0">
              <a:lnSpc>
                <a:spcPts val="110"/>
              </a:lnSpc>
              <a:buNone/>
            </a:pPr>
            <a:r>
              <a:rPr lang="sv-SE" sz="1600" b="1"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rPr>
              <a:t> </a:t>
            </a:r>
            <a:endParaRPr lang="sv-SE" sz="1600" b="1"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p>
            <a:r>
              <a:rPr lang="sv-SE" sz="1600" b="1" dirty="0">
                <a:solidFill>
                  <a:schemeClr val="tx1"/>
                </a:solidFill>
                <a:effectLst/>
                <a:latin typeface="Arial" panose="020B0604020202020204" pitchFamily="34" charset="0"/>
                <a:ea typeface="Arial" panose="020B0604020202020204" pitchFamily="34" charset="0"/>
              </a:rPr>
              <a:t>Om motståndarna lyckas komma till avslut är samarbetet mellan utespelarna och målvakten en viktig faktor för rädda avslutet. </a:t>
            </a:r>
            <a:br>
              <a:rPr lang="sv-SE" sz="1600" b="1" dirty="0">
                <a:solidFill>
                  <a:schemeClr val="tx1"/>
                </a:solidFill>
                <a:effectLst/>
                <a:latin typeface="Arial" panose="020B0604020202020204" pitchFamily="34" charset="0"/>
                <a:ea typeface="Arial" panose="020B0604020202020204" pitchFamily="34" charset="0"/>
              </a:rPr>
            </a:br>
            <a:br>
              <a:rPr lang="sv-SE" sz="1600" b="1" dirty="0">
                <a:solidFill>
                  <a:schemeClr val="tx1"/>
                </a:solidFill>
                <a:effectLst/>
                <a:latin typeface="Arial" panose="020B0604020202020204" pitchFamily="34" charset="0"/>
                <a:ea typeface="Arial" panose="020B0604020202020204" pitchFamily="34" charset="0"/>
              </a:rPr>
            </a:br>
            <a:r>
              <a:rPr lang="sv-SE" sz="1600" b="1" dirty="0">
                <a:solidFill>
                  <a:schemeClr val="tx1"/>
                </a:solidFill>
                <a:effectLst/>
                <a:latin typeface="Arial" panose="020B0604020202020204" pitchFamily="34" charset="0"/>
                <a:ea typeface="Arial" panose="020B0604020202020204" pitchFamily="34" charset="0"/>
              </a:rPr>
              <a:t>Detta genom att täcka målet (eller del av målet) tillsammans med målvakten, screena motståndare för att ge målvakten tid och yta samt positionera oss för att vinna bollen vid returer.</a:t>
            </a:r>
            <a:endParaRPr lang="sv-SE" sz="1000" b="1"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p>
            <a:endParaRPr lang="sv-SE" sz="1600" b="1" dirty="0">
              <a:solidFill>
                <a:schemeClr val="tx1"/>
              </a:solidFill>
            </a:endParaRPr>
          </a:p>
        </p:txBody>
      </p:sp>
    </p:spTree>
    <p:extLst>
      <p:ext uri="{BB962C8B-B14F-4D97-AF65-F5344CB8AC3E}">
        <p14:creationId xmlns:p14="http://schemas.microsoft.com/office/powerpoint/2010/main" val="705614663"/>
      </p:ext>
    </p:extLst>
  </p:cSld>
  <p:clrMapOvr>
    <a:masterClrMapping/>
  </p:clrMapOvr>
</p:sld>
</file>

<file path=ppt/theme/theme1.xml><?xml version="1.0" encoding="utf-8"?>
<a:theme xmlns:a="http://schemas.openxmlformats.org/drawingml/2006/main" name="Sektor">
  <a:themeElements>
    <a:clrScheme name="Sektor">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ektor">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ektor">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otalTime>1</TotalTime>
  <Words>375</Words>
  <Application>Microsoft Office PowerPoint</Application>
  <PresentationFormat>Bredbild</PresentationFormat>
  <Paragraphs>29</Paragraphs>
  <Slides>5</Slides>
  <Notes>0</Notes>
  <HiddenSlides>0</HiddenSlides>
  <MMClips>0</MMClips>
  <ScaleCrop>false</ScaleCrop>
  <HeadingPairs>
    <vt:vector size="6" baseType="variant">
      <vt:variant>
        <vt:lpstr>Använt teckensnitt</vt:lpstr>
      </vt:variant>
      <vt:variant>
        <vt:i4>5</vt:i4>
      </vt:variant>
      <vt:variant>
        <vt:lpstr>Tema</vt:lpstr>
      </vt:variant>
      <vt:variant>
        <vt:i4>1</vt:i4>
      </vt:variant>
      <vt:variant>
        <vt:lpstr>Bildrubriker</vt:lpstr>
      </vt:variant>
      <vt:variant>
        <vt:i4>5</vt:i4>
      </vt:variant>
    </vt:vector>
  </HeadingPairs>
  <TitlesOfParts>
    <vt:vector size="11" baseType="lpstr">
      <vt:lpstr>Arial</vt:lpstr>
      <vt:lpstr>Calibri</vt:lpstr>
      <vt:lpstr>Century Gothic</vt:lpstr>
      <vt:lpstr>Times New Roman</vt:lpstr>
      <vt:lpstr>Wingdings 3</vt:lpstr>
      <vt:lpstr>Sektor</vt:lpstr>
      <vt:lpstr>Förhindra och rädda avslut</vt:lpstr>
      <vt:lpstr>Förhindra och rädda avslut</vt:lpstr>
      <vt:lpstr>Förhindra och rädda avslut</vt:lpstr>
      <vt:lpstr>Förhindra och rädda avslut</vt:lpstr>
      <vt:lpstr>Förhindra och rädda avslut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Förhindra och rädda avslut</dc:title>
  <dc:creator>Anders Bademo</dc:creator>
  <cp:lastModifiedBy>Anders Bademo</cp:lastModifiedBy>
  <cp:revision>1</cp:revision>
  <dcterms:created xsi:type="dcterms:W3CDTF">2022-07-19T06:38:18Z</dcterms:created>
  <dcterms:modified xsi:type="dcterms:W3CDTF">2022-07-19T06:39:42Z</dcterms:modified>
</cp:coreProperties>
</file>