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313" r:id="rId2"/>
    <p:sldId id="314" r:id="rId3"/>
    <p:sldId id="315" r:id="rId4"/>
    <p:sldId id="316" r:id="rId5"/>
    <p:sldId id="346" r:id="rId6"/>
    <p:sldId id="279" r:id="rId7"/>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0" d="100"/>
          <a:sy n="80" d="100"/>
        </p:scale>
        <p:origin x="58" y="11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1DC0781-D83E-437D-87C0-7DC2F65EFBD8}"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n-US"/>
        </a:p>
      </dgm:t>
    </dgm:pt>
    <dgm:pt modelId="{C26CACD1-54D6-40C1-84DA-F6DB8E2C4FD2}">
      <dgm:prSet/>
      <dgm:spPr/>
      <dgm:t>
        <a:bodyPr/>
        <a:lstStyle/>
        <a:p>
          <a:r>
            <a:rPr lang="en-US" b="1"/>
            <a:t>Gold Zone</a:t>
          </a:r>
          <a:endParaRPr lang="en-US"/>
        </a:p>
      </dgm:t>
    </dgm:pt>
    <dgm:pt modelId="{3312E20A-AA96-4933-A3E8-012B6BF19BED}" type="parTrans" cxnId="{56458BE1-7DCD-4FFA-8F71-9ACDFB1A373A}">
      <dgm:prSet/>
      <dgm:spPr/>
      <dgm:t>
        <a:bodyPr/>
        <a:lstStyle/>
        <a:p>
          <a:endParaRPr lang="en-US"/>
        </a:p>
      </dgm:t>
    </dgm:pt>
    <dgm:pt modelId="{1F3B4400-3356-4C0B-B5D7-12A19E040F35}" type="sibTrans" cxnId="{56458BE1-7DCD-4FFA-8F71-9ACDFB1A373A}">
      <dgm:prSet/>
      <dgm:spPr/>
      <dgm:t>
        <a:bodyPr/>
        <a:lstStyle/>
        <a:p>
          <a:endParaRPr lang="en-US"/>
        </a:p>
      </dgm:t>
    </dgm:pt>
    <dgm:pt modelId="{399D5613-6560-4817-AE1A-842192DA7CD6}">
      <dgm:prSet/>
      <dgm:spPr/>
      <dgm:t>
        <a:bodyPr/>
        <a:lstStyle/>
        <a:p>
          <a:r>
            <a:rPr lang="en-US" b="1"/>
            <a:t>Vi vet att de flesta målen görs ifrån Gold Zone, ytan från målområdet till straﬀområdeslinjen. </a:t>
          </a:r>
          <a:br>
            <a:rPr lang="en-US" b="1"/>
          </a:br>
          <a:br>
            <a:rPr lang="en-US" b="1"/>
          </a:br>
          <a:r>
            <a:rPr lang="en-US" b="1"/>
            <a:t>Därför vill vi avsluta från den ytan och ha spelare i olika positioner i Gold Zone;</a:t>
          </a:r>
          <a:endParaRPr lang="en-US"/>
        </a:p>
      </dgm:t>
    </dgm:pt>
    <dgm:pt modelId="{4945526F-6365-4419-AC81-15DD72FD302C}" type="parTrans" cxnId="{E02D6090-252D-4470-8718-658438151162}">
      <dgm:prSet/>
      <dgm:spPr/>
      <dgm:t>
        <a:bodyPr/>
        <a:lstStyle/>
        <a:p>
          <a:endParaRPr lang="en-US"/>
        </a:p>
      </dgm:t>
    </dgm:pt>
    <dgm:pt modelId="{AFA96917-61F6-467B-BE3F-74D91513A3DC}" type="sibTrans" cxnId="{E02D6090-252D-4470-8718-658438151162}">
      <dgm:prSet/>
      <dgm:spPr/>
      <dgm:t>
        <a:bodyPr/>
        <a:lstStyle/>
        <a:p>
          <a:endParaRPr lang="en-US"/>
        </a:p>
      </dgm:t>
    </dgm:pt>
    <dgm:pt modelId="{B3A7A537-131D-41B3-B14F-224D0B637156}">
      <dgm:prSet/>
      <dgm:spPr/>
      <dgm:t>
        <a:bodyPr/>
        <a:lstStyle/>
        <a:p>
          <a:r>
            <a:rPr lang="en-US" b="1"/>
            <a:t>Främre ytan, i höjd med första stolpe</a:t>
          </a:r>
          <a:endParaRPr lang="en-US"/>
        </a:p>
      </dgm:t>
    </dgm:pt>
    <dgm:pt modelId="{7FE856D7-75A3-4D0D-8758-001BCA1538A5}" type="parTrans" cxnId="{018A80C2-82B5-4725-A88F-A88D91C49CE9}">
      <dgm:prSet/>
      <dgm:spPr/>
      <dgm:t>
        <a:bodyPr/>
        <a:lstStyle/>
        <a:p>
          <a:endParaRPr lang="en-US"/>
        </a:p>
      </dgm:t>
    </dgm:pt>
    <dgm:pt modelId="{2C955820-A3AF-4F33-A66D-AB43526F1179}" type="sibTrans" cxnId="{018A80C2-82B5-4725-A88F-A88D91C49CE9}">
      <dgm:prSet/>
      <dgm:spPr/>
      <dgm:t>
        <a:bodyPr/>
        <a:lstStyle/>
        <a:p>
          <a:endParaRPr lang="en-US"/>
        </a:p>
      </dgm:t>
    </dgm:pt>
    <dgm:pt modelId="{FE0AA46C-060C-42DA-A446-39140105067B}">
      <dgm:prSet/>
      <dgm:spPr/>
      <dgm:t>
        <a:bodyPr/>
        <a:lstStyle/>
        <a:p>
          <a:r>
            <a:rPr lang="en-US" b="1"/>
            <a:t>Cutback-ytan, mellan straﬀpunkten och straﬀområdeslinjen</a:t>
          </a:r>
          <a:endParaRPr lang="en-US"/>
        </a:p>
      </dgm:t>
    </dgm:pt>
    <dgm:pt modelId="{CEEC30DF-EC3D-4932-B7A4-477D1901755C}" type="parTrans" cxnId="{315CEE8A-F719-40AA-8162-240E8A05683D}">
      <dgm:prSet/>
      <dgm:spPr/>
      <dgm:t>
        <a:bodyPr/>
        <a:lstStyle/>
        <a:p>
          <a:endParaRPr lang="en-US"/>
        </a:p>
      </dgm:t>
    </dgm:pt>
    <dgm:pt modelId="{21D57953-BD7B-4162-A32C-42372D253465}" type="sibTrans" cxnId="{315CEE8A-F719-40AA-8162-240E8A05683D}">
      <dgm:prSet/>
      <dgm:spPr/>
      <dgm:t>
        <a:bodyPr/>
        <a:lstStyle/>
        <a:p>
          <a:endParaRPr lang="en-US"/>
        </a:p>
      </dgm:t>
    </dgm:pt>
    <dgm:pt modelId="{C8103E75-0DF1-4939-9C41-97D2D01F4659}">
      <dgm:prSet/>
      <dgm:spPr/>
      <dgm:t>
        <a:bodyPr/>
        <a:lstStyle/>
        <a:p>
          <a:r>
            <a:rPr lang="en-US" b="1"/>
            <a:t>Bortre yta, i höjd med bortre stolpe </a:t>
          </a:r>
          <a:endParaRPr lang="en-US"/>
        </a:p>
      </dgm:t>
    </dgm:pt>
    <dgm:pt modelId="{EF4A7856-61FB-433C-BC9F-525E9847175C}" type="parTrans" cxnId="{1839732A-85F3-4845-91B4-979556843F27}">
      <dgm:prSet/>
      <dgm:spPr/>
      <dgm:t>
        <a:bodyPr/>
        <a:lstStyle/>
        <a:p>
          <a:endParaRPr lang="en-US"/>
        </a:p>
      </dgm:t>
    </dgm:pt>
    <dgm:pt modelId="{B9B6F5E0-B1BE-4050-8317-0959AD11BD82}" type="sibTrans" cxnId="{1839732A-85F3-4845-91B4-979556843F27}">
      <dgm:prSet/>
      <dgm:spPr/>
      <dgm:t>
        <a:bodyPr/>
        <a:lstStyle/>
        <a:p>
          <a:endParaRPr lang="en-US"/>
        </a:p>
      </dgm:t>
    </dgm:pt>
    <dgm:pt modelId="{28BF5BB4-D4CA-45B8-8CF1-19AD7165D026}">
      <dgm:prSet/>
      <dgm:spPr/>
      <dgm:t>
        <a:bodyPr/>
        <a:lstStyle/>
        <a:p>
          <a:r>
            <a:rPr lang="en-US" b="1"/>
            <a:t>Vi vet att sannolikheten att göra mål ökar om vi kan avsluta på ett tillslag i Gold Zone. Därför är löpningen in och rörligheten i dessa ytor viktig för att kunna avsluta på ett tillslag.</a:t>
          </a:r>
          <a:endParaRPr lang="en-US"/>
        </a:p>
      </dgm:t>
    </dgm:pt>
    <dgm:pt modelId="{13ECB8C2-1826-4631-8F7E-A5FB1963D0F9}" type="parTrans" cxnId="{720F359B-A035-47B3-8B12-4F51FA8BC138}">
      <dgm:prSet/>
      <dgm:spPr/>
      <dgm:t>
        <a:bodyPr/>
        <a:lstStyle/>
        <a:p>
          <a:endParaRPr lang="en-US"/>
        </a:p>
      </dgm:t>
    </dgm:pt>
    <dgm:pt modelId="{A2B70D76-584F-4B33-88A5-E3D2B05DE706}" type="sibTrans" cxnId="{720F359B-A035-47B3-8B12-4F51FA8BC138}">
      <dgm:prSet/>
      <dgm:spPr/>
      <dgm:t>
        <a:bodyPr/>
        <a:lstStyle/>
        <a:p>
          <a:endParaRPr lang="en-US"/>
        </a:p>
      </dgm:t>
    </dgm:pt>
    <dgm:pt modelId="{BA02302A-5AE5-4BE9-A3B5-4005D107DA74}" type="pres">
      <dgm:prSet presAssocID="{71DC0781-D83E-437D-87C0-7DC2F65EFBD8}" presName="linear" presStyleCnt="0">
        <dgm:presLayoutVars>
          <dgm:animLvl val="lvl"/>
          <dgm:resizeHandles val="exact"/>
        </dgm:presLayoutVars>
      </dgm:prSet>
      <dgm:spPr/>
    </dgm:pt>
    <dgm:pt modelId="{CF15D736-BEE8-40F9-9B2C-F24D67EB9C7D}" type="pres">
      <dgm:prSet presAssocID="{C26CACD1-54D6-40C1-84DA-F6DB8E2C4FD2}" presName="parentText" presStyleLbl="node1" presStyleIdx="0" presStyleCnt="3">
        <dgm:presLayoutVars>
          <dgm:chMax val="0"/>
          <dgm:bulletEnabled val="1"/>
        </dgm:presLayoutVars>
      </dgm:prSet>
      <dgm:spPr/>
    </dgm:pt>
    <dgm:pt modelId="{742E4B8E-AA41-4945-8009-E951FC696096}" type="pres">
      <dgm:prSet presAssocID="{1F3B4400-3356-4C0B-B5D7-12A19E040F35}" presName="spacer" presStyleCnt="0"/>
      <dgm:spPr/>
    </dgm:pt>
    <dgm:pt modelId="{28800CBF-9987-4DFC-B18F-D210E18EA578}" type="pres">
      <dgm:prSet presAssocID="{399D5613-6560-4817-AE1A-842192DA7CD6}" presName="parentText" presStyleLbl="node1" presStyleIdx="1" presStyleCnt="3">
        <dgm:presLayoutVars>
          <dgm:chMax val="0"/>
          <dgm:bulletEnabled val="1"/>
        </dgm:presLayoutVars>
      </dgm:prSet>
      <dgm:spPr/>
    </dgm:pt>
    <dgm:pt modelId="{943E3C7E-142A-4785-9193-8C983690ACF1}" type="pres">
      <dgm:prSet presAssocID="{399D5613-6560-4817-AE1A-842192DA7CD6}" presName="childText" presStyleLbl="revTx" presStyleIdx="0" presStyleCnt="1">
        <dgm:presLayoutVars>
          <dgm:bulletEnabled val="1"/>
        </dgm:presLayoutVars>
      </dgm:prSet>
      <dgm:spPr/>
    </dgm:pt>
    <dgm:pt modelId="{8B486635-7D28-4E63-9459-DCB612636C6B}" type="pres">
      <dgm:prSet presAssocID="{28BF5BB4-D4CA-45B8-8CF1-19AD7165D026}" presName="parentText" presStyleLbl="node1" presStyleIdx="2" presStyleCnt="3">
        <dgm:presLayoutVars>
          <dgm:chMax val="0"/>
          <dgm:bulletEnabled val="1"/>
        </dgm:presLayoutVars>
      </dgm:prSet>
      <dgm:spPr/>
    </dgm:pt>
  </dgm:ptLst>
  <dgm:cxnLst>
    <dgm:cxn modelId="{D5621711-FE81-4E92-AF07-4BB24EA1FC20}" type="presOf" srcId="{C26CACD1-54D6-40C1-84DA-F6DB8E2C4FD2}" destId="{CF15D736-BEE8-40F9-9B2C-F24D67EB9C7D}" srcOrd="0" destOrd="0" presId="urn:microsoft.com/office/officeart/2005/8/layout/vList2"/>
    <dgm:cxn modelId="{1839732A-85F3-4845-91B4-979556843F27}" srcId="{399D5613-6560-4817-AE1A-842192DA7CD6}" destId="{C8103E75-0DF1-4939-9C41-97D2D01F4659}" srcOrd="2" destOrd="0" parTransId="{EF4A7856-61FB-433C-BC9F-525E9847175C}" sibTransId="{B9B6F5E0-B1BE-4050-8317-0959AD11BD82}"/>
    <dgm:cxn modelId="{5F397060-B553-44EA-9111-4DC0276DBCF2}" type="presOf" srcId="{FE0AA46C-060C-42DA-A446-39140105067B}" destId="{943E3C7E-142A-4785-9193-8C983690ACF1}" srcOrd="0" destOrd="1" presId="urn:microsoft.com/office/officeart/2005/8/layout/vList2"/>
    <dgm:cxn modelId="{64E55A6E-1030-4E7F-80BD-F2896CC7EC57}" type="presOf" srcId="{C8103E75-0DF1-4939-9C41-97D2D01F4659}" destId="{943E3C7E-142A-4785-9193-8C983690ACF1}" srcOrd="0" destOrd="2" presId="urn:microsoft.com/office/officeart/2005/8/layout/vList2"/>
    <dgm:cxn modelId="{0E6A7A70-97F7-411F-8B4A-3EAF4D4053EF}" type="presOf" srcId="{71DC0781-D83E-437D-87C0-7DC2F65EFBD8}" destId="{BA02302A-5AE5-4BE9-A3B5-4005D107DA74}" srcOrd="0" destOrd="0" presId="urn:microsoft.com/office/officeart/2005/8/layout/vList2"/>
    <dgm:cxn modelId="{315CEE8A-F719-40AA-8162-240E8A05683D}" srcId="{399D5613-6560-4817-AE1A-842192DA7CD6}" destId="{FE0AA46C-060C-42DA-A446-39140105067B}" srcOrd="1" destOrd="0" parTransId="{CEEC30DF-EC3D-4932-B7A4-477D1901755C}" sibTransId="{21D57953-BD7B-4162-A32C-42372D253465}"/>
    <dgm:cxn modelId="{E02D6090-252D-4470-8718-658438151162}" srcId="{71DC0781-D83E-437D-87C0-7DC2F65EFBD8}" destId="{399D5613-6560-4817-AE1A-842192DA7CD6}" srcOrd="1" destOrd="0" parTransId="{4945526F-6365-4419-AC81-15DD72FD302C}" sibTransId="{AFA96917-61F6-467B-BE3F-74D91513A3DC}"/>
    <dgm:cxn modelId="{720F359B-A035-47B3-8B12-4F51FA8BC138}" srcId="{71DC0781-D83E-437D-87C0-7DC2F65EFBD8}" destId="{28BF5BB4-D4CA-45B8-8CF1-19AD7165D026}" srcOrd="2" destOrd="0" parTransId="{13ECB8C2-1826-4631-8F7E-A5FB1963D0F9}" sibTransId="{A2B70D76-584F-4B33-88A5-E3D2B05DE706}"/>
    <dgm:cxn modelId="{608EF6B7-00CA-4DB8-9C9B-5A3D35D839DC}" type="presOf" srcId="{399D5613-6560-4817-AE1A-842192DA7CD6}" destId="{28800CBF-9987-4DFC-B18F-D210E18EA578}" srcOrd="0" destOrd="0" presId="urn:microsoft.com/office/officeart/2005/8/layout/vList2"/>
    <dgm:cxn modelId="{018A80C2-82B5-4725-A88F-A88D91C49CE9}" srcId="{399D5613-6560-4817-AE1A-842192DA7CD6}" destId="{B3A7A537-131D-41B3-B14F-224D0B637156}" srcOrd="0" destOrd="0" parTransId="{7FE856D7-75A3-4D0D-8758-001BCA1538A5}" sibTransId="{2C955820-A3AF-4F33-A66D-AB43526F1179}"/>
    <dgm:cxn modelId="{B8C06BD0-736B-40A5-9F70-EE66209117CF}" type="presOf" srcId="{28BF5BB4-D4CA-45B8-8CF1-19AD7165D026}" destId="{8B486635-7D28-4E63-9459-DCB612636C6B}" srcOrd="0" destOrd="0" presId="urn:microsoft.com/office/officeart/2005/8/layout/vList2"/>
    <dgm:cxn modelId="{56458BE1-7DCD-4FFA-8F71-9ACDFB1A373A}" srcId="{71DC0781-D83E-437D-87C0-7DC2F65EFBD8}" destId="{C26CACD1-54D6-40C1-84DA-F6DB8E2C4FD2}" srcOrd="0" destOrd="0" parTransId="{3312E20A-AA96-4933-A3E8-012B6BF19BED}" sibTransId="{1F3B4400-3356-4C0B-B5D7-12A19E040F35}"/>
    <dgm:cxn modelId="{C46757E2-60B6-4A6B-BB6B-FD1A839EBAE3}" type="presOf" srcId="{B3A7A537-131D-41B3-B14F-224D0B637156}" destId="{943E3C7E-142A-4785-9193-8C983690ACF1}" srcOrd="0" destOrd="0" presId="urn:microsoft.com/office/officeart/2005/8/layout/vList2"/>
    <dgm:cxn modelId="{6786DBF6-D7D1-46D5-AA1D-907F8BB2EB15}" type="presParOf" srcId="{BA02302A-5AE5-4BE9-A3B5-4005D107DA74}" destId="{CF15D736-BEE8-40F9-9B2C-F24D67EB9C7D}" srcOrd="0" destOrd="0" presId="urn:microsoft.com/office/officeart/2005/8/layout/vList2"/>
    <dgm:cxn modelId="{9B2B58FB-D9E3-40D0-A225-A5FBF4CE0E7D}" type="presParOf" srcId="{BA02302A-5AE5-4BE9-A3B5-4005D107DA74}" destId="{742E4B8E-AA41-4945-8009-E951FC696096}" srcOrd="1" destOrd="0" presId="urn:microsoft.com/office/officeart/2005/8/layout/vList2"/>
    <dgm:cxn modelId="{BDEE3CF0-F0CA-4149-B2CB-596BFC003F76}" type="presParOf" srcId="{BA02302A-5AE5-4BE9-A3B5-4005D107DA74}" destId="{28800CBF-9987-4DFC-B18F-D210E18EA578}" srcOrd="2" destOrd="0" presId="urn:microsoft.com/office/officeart/2005/8/layout/vList2"/>
    <dgm:cxn modelId="{FC8B1595-7289-44A5-856F-646EDE1B149B}" type="presParOf" srcId="{BA02302A-5AE5-4BE9-A3B5-4005D107DA74}" destId="{943E3C7E-142A-4785-9193-8C983690ACF1}" srcOrd="3" destOrd="0" presId="urn:microsoft.com/office/officeart/2005/8/layout/vList2"/>
    <dgm:cxn modelId="{E8BF826D-81D9-4DF0-A88C-362930D653D5}" type="presParOf" srcId="{BA02302A-5AE5-4BE9-A3B5-4005D107DA74}" destId="{8B486635-7D28-4E63-9459-DCB612636C6B}" srcOrd="4"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F15D736-BEE8-40F9-9B2C-F24D67EB9C7D}">
      <dsp:nvSpPr>
        <dsp:cNvPr id="0" name=""/>
        <dsp:cNvSpPr/>
      </dsp:nvSpPr>
      <dsp:spPr>
        <a:xfrm>
          <a:off x="0" y="131799"/>
          <a:ext cx="4901106" cy="1304184"/>
        </a:xfrm>
        <a:prstGeom prst="round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l" defTabSz="666750">
            <a:lnSpc>
              <a:spcPct val="90000"/>
            </a:lnSpc>
            <a:spcBef>
              <a:spcPct val="0"/>
            </a:spcBef>
            <a:spcAft>
              <a:spcPct val="35000"/>
            </a:spcAft>
            <a:buNone/>
          </a:pPr>
          <a:r>
            <a:rPr lang="en-US" sz="1500" b="1" kern="1200"/>
            <a:t>Gold Zone</a:t>
          </a:r>
          <a:endParaRPr lang="en-US" sz="1500" kern="1200"/>
        </a:p>
      </dsp:txBody>
      <dsp:txXfrm>
        <a:off x="63665" y="195464"/>
        <a:ext cx="4773776" cy="1176854"/>
      </dsp:txXfrm>
    </dsp:sp>
    <dsp:sp modelId="{28800CBF-9987-4DFC-B18F-D210E18EA578}">
      <dsp:nvSpPr>
        <dsp:cNvPr id="0" name=""/>
        <dsp:cNvSpPr/>
      </dsp:nvSpPr>
      <dsp:spPr>
        <a:xfrm>
          <a:off x="0" y="1479184"/>
          <a:ext cx="4901106" cy="1304184"/>
        </a:xfrm>
        <a:prstGeom prst="round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l" defTabSz="666750">
            <a:lnSpc>
              <a:spcPct val="90000"/>
            </a:lnSpc>
            <a:spcBef>
              <a:spcPct val="0"/>
            </a:spcBef>
            <a:spcAft>
              <a:spcPct val="35000"/>
            </a:spcAft>
            <a:buNone/>
          </a:pPr>
          <a:r>
            <a:rPr lang="en-US" sz="1500" b="1" kern="1200"/>
            <a:t>Vi vet att de flesta målen görs ifrån Gold Zone, ytan från målområdet till straﬀområdeslinjen. </a:t>
          </a:r>
          <a:br>
            <a:rPr lang="en-US" sz="1500" b="1" kern="1200"/>
          </a:br>
          <a:br>
            <a:rPr lang="en-US" sz="1500" b="1" kern="1200"/>
          </a:br>
          <a:r>
            <a:rPr lang="en-US" sz="1500" b="1" kern="1200"/>
            <a:t>Därför vill vi avsluta från den ytan och ha spelare i olika positioner i Gold Zone;</a:t>
          </a:r>
          <a:endParaRPr lang="en-US" sz="1500" kern="1200"/>
        </a:p>
      </dsp:txBody>
      <dsp:txXfrm>
        <a:off x="63665" y="1542849"/>
        <a:ext cx="4773776" cy="1176854"/>
      </dsp:txXfrm>
    </dsp:sp>
    <dsp:sp modelId="{943E3C7E-142A-4785-9193-8C983690ACF1}">
      <dsp:nvSpPr>
        <dsp:cNvPr id="0" name=""/>
        <dsp:cNvSpPr/>
      </dsp:nvSpPr>
      <dsp:spPr>
        <a:xfrm>
          <a:off x="0" y="2783368"/>
          <a:ext cx="4901106" cy="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5610" tIns="19050" rIns="106680" bIns="19050" numCol="1" spcCol="1270" anchor="t" anchorCtr="0">
          <a:noAutofit/>
        </a:bodyPr>
        <a:lstStyle/>
        <a:p>
          <a:pPr marL="114300" lvl="1" indent="-114300" algn="l" defTabSz="533400">
            <a:lnSpc>
              <a:spcPct val="90000"/>
            </a:lnSpc>
            <a:spcBef>
              <a:spcPct val="0"/>
            </a:spcBef>
            <a:spcAft>
              <a:spcPct val="20000"/>
            </a:spcAft>
            <a:buChar char="•"/>
          </a:pPr>
          <a:r>
            <a:rPr lang="en-US" sz="1200" b="1" kern="1200"/>
            <a:t>Främre ytan, i höjd med första stolpe</a:t>
          </a:r>
          <a:endParaRPr lang="en-US" sz="1200" kern="1200"/>
        </a:p>
        <a:p>
          <a:pPr marL="114300" lvl="1" indent="-114300" algn="l" defTabSz="533400">
            <a:lnSpc>
              <a:spcPct val="90000"/>
            </a:lnSpc>
            <a:spcBef>
              <a:spcPct val="0"/>
            </a:spcBef>
            <a:spcAft>
              <a:spcPct val="20000"/>
            </a:spcAft>
            <a:buChar char="•"/>
          </a:pPr>
          <a:r>
            <a:rPr lang="en-US" sz="1200" b="1" kern="1200"/>
            <a:t>Cutback-ytan, mellan straﬀpunkten och straﬀområdeslinjen</a:t>
          </a:r>
          <a:endParaRPr lang="en-US" sz="1200" kern="1200"/>
        </a:p>
        <a:p>
          <a:pPr marL="114300" lvl="1" indent="-114300" algn="l" defTabSz="533400">
            <a:lnSpc>
              <a:spcPct val="90000"/>
            </a:lnSpc>
            <a:spcBef>
              <a:spcPct val="0"/>
            </a:spcBef>
            <a:spcAft>
              <a:spcPct val="20000"/>
            </a:spcAft>
            <a:buChar char="•"/>
          </a:pPr>
          <a:r>
            <a:rPr lang="en-US" sz="1200" b="1" kern="1200"/>
            <a:t>Bortre yta, i höjd med bortre stolpe </a:t>
          </a:r>
          <a:endParaRPr lang="en-US" sz="1200" kern="1200"/>
        </a:p>
      </dsp:txBody>
      <dsp:txXfrm>
        <a:off x="0" y="2783368"/>
        <a:ext cx="4901106" cy="1"/>
      </dsp:txXfrm>
    </dsp:sp>
    <dsp:sp modelId="{8B486635-7D28-4E63-9459-DCB612636C6B}">
      <dsp:nvSpPr>
        <dsp:cNvPr id="0" name=""/>
        <dsp:cNvSpPr/>
      </dsp:nvSpPr>
      <dsp:spPr>
        <a:xfrm>
          <a:off x="0" y="2783368"/>
          <a:ext cx="4901106" cy="1304184"/>
        </a:xfrm>
        <a:prstGeom prst="round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l" defTabSz="666750">
            <a:lnSpc>
              <a:spcPct val="90000"/>
            </a:lnSpc>
            <a:spcBef>
              <a:spcPct val="0"/>
            </a:spcBef>
            <a:spcAft>
              <a:spcPct val="35000"/>
            </a:spcAft>
            <a:buNone/>
          </a:pPr>
          <a:r>
            <a:rPr lang="en-US" sz="1500" b="1" kern="1200"/>
            <a:t>Vi vet att sannolikheten att göra mål ökar om vi kan avsluta på ett tillslag i Gold Zone. Därför är löpningen in och rörligheten i dessa ytor viktig för att kunna avsluta på ett tillslag.</a:t>
          </a:r>
          <a:endParaRPr lang="en-US" sz="1500" kern="1200"/>
        </a:p>
      </dsp:txBody>
      <dsp:txXfrm>
        <a:off x="63665" y="2847033"/>
        <a:ext cx="4773776" cy="1176854"/>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sv-SE"/>
              <a:t>Klicka här för att ändra mall för rubrikformat</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a:t>Klicka här för att ändra mall för underrubrikformat</a:t>
            </a:r>
            <a:endParaRPr lang="en-US" dirty="0"/>
          </a:p>
        </p:txBody>
      </p:sp>
      <p:sp>
        <p:nvSpPr>
          <p:cNvPr id="4" name="Date Placeholder 3"/>
          <p:cNvSpPr>
            <a:spLocks noGrp="1"/>
          </p:cNvSpPr>
          <p:nvPr>
            <p:ph type="dt" sz="half" idx="10"/>
          </p:nvPr>
        </p:nvSpPr>
        <p:spPr/>
        <p:txBody>
          <a:bodyPr/>
          <a:lstStyle/>
          <a:p>
            <a:fld id="{B32DFD30-2122-4F4A-97B4-D0A849E36C5F}" type="datetime1">
              <a:rPr lang="en-US" smtClean="0"/>
              <a:t>7/19/2022</a:t>
            </a:fld>
            <a:endParaRPr lang="en-US" dirty="0"/>
          </a:p>
        </p:txBody>
      </p:sp>
      <p:sp>
        <p:nvSpPr>
          <p:cNvPr id="5" name="Footer Placeholder 4"/>
          <p:cNvSpPr>
            <a:spLocks noGrp="1"/>
          </p:cNvSpPr>
          <p:nvPr>
            <p:ph type="ftr" sz="quarter" idx="11"/>
          </p:nvPr>
        </p:nvSpPr>
        <p:spPr/>
        <p:txBody>
          <a:bodyPr/>
          <a:lstStyle/>
          <a:p>
            <a:r>
              <a:rPr lang="en-US" dirty="0"/>
              <a:t>Sample Footer Text</a:t>
            </a:r>
          </a:p>
        </p:txBody>
      </p:sp>
      <p:sp>
        <p:nvSpPr>
          <p:cNvPr id="6" name="Slide Number Placeholder 5"/>
          <p:cNvSpPr>
            <a:spLocks noGrp="1"/>
          </p:cNvSpPr>
          <p:nvPr>
            <p:ph type="sldNum" sz="quarter" idx="12"/>
          </p:nvPr>
        </p:nvSpPr>
        <p:spPr/>
        <p:txBody>
          <a:bodyPr/>
          <a:lstStyle/>
          <a:p>
            <a:fld id="{DFA5D71E-5CDF-4C93-8A75-5B916FDC5BEA}" type="slidenum">
              <a:rPr lang="en-US" smtClean="0"/>
              <a:pPr/>
              <a:t>‹#›</a:t>
            </a:fld>
            <a:endParaRPr lang="en-US" dirty="0"/>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4281951580"/>
      </p:ext>
    </p:extLst>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abild med bild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a:t>Klicka här för att ändra mall för rubrikformat</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sv-SE" dirty="0"/>
              <a:t>Klicka på ikonen för att lägga till en bild</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sv-SE"/>
              <a:t>Klicka här för att ändra format på bakgrundstexten</a:t>
            </a:r>
          </a:p>
        </p:txBody>
      </p:sp>
      <p:sp>
        <p:nvSpPr>
          <p:cNvPr id="3" name="Date Placeholder 2"/>
          <p:cNvSpPr>
            <a:spLocks noGrp="1"/>
          </p:cNvSpPr>
          <p:nvPr>
            <p:ph type="dt" sz="half" idx="10"/>
          </p:nvPr>
        </p:nvSpPr>
        <p:spPr/>
        <p:txBody>
          <a:bodyPr/>
          <a:lstStyle/>
          <a:p>
            <a:fld id="{B32DFD30-2122-4F4A-97B4-D0A849E36C5F}" type="datetime1">
              <a:rPr lang="en-US" smtClean="0"/>
              <a:t>7/19/2022</a:t>
            </a:fld>
            <a:endParaRPr lang="en-US" dirty="0"/>
          </a:p>
        </p:txBody>
      </p:sp>
      <p:sp>
        <p:nvSpPr>
          <p:cNvPr id="4" name="Footer Placeholder 3"/>
          <p:cNvSpPr>
            <a:spLocks noGrp="1"/>
          </p:cNvSpPr>
          <p:nvPr>
            <p:ph type="ftr" sz="quarter" idx="11"/>
          </p:nvPr>
        </p:nvSpPr>
        <p:spPr/>
        <p:txBody>
          <a:bodyPr/>
          <a:lstStyle/>
          <a:p>
            <a:r>
              <a:rPr lang="en-US" dirty="0"/>
              <a:t>Sample Footer Text</a:t>
            </a:r>
          </a:p>
        </p:txBody>
      </p:sp>
      <p:sp>
        <p:nvSpPr>
          <p:cNvPr id="5" name="Slide Number Placeholder 4"/>
          <p:cNvSpPr>
            <a:spLocks noGrp="1"/>
          </p:cNvSpPr>
          <p:nvPr>
            <p:ph type="sldNum" sz="quarter" idx="12"/>
          </p:nvPr>
        </p:nvSpPr>
        <p:spPr/>
        <p:txBody>
          <a:bodyPr/>
          <a:lstStyle/>
          <a:p>
            <a:fld id="{DFA5D71E-5CDF-4C93-8A75-5B916FDC5BEA}" type="slidenum">
              <a:rPr lang="en-US" smtClean="0"/>
              <a:pPr/>
              <a:t>‹#›</a:t>
            </a:fld>
            <a:endParaRPr lang="en-US" dirty="0"/>
          </a:p>
        </p:txBody>
      </p:sp>
    </p:spTree>
    <p:extLst>
      <p:ext uri="{BB962C8B-B14F-4D97-AF65-F5344CB8AC3E}">
        <p14:creationId xmlns:p14="http://schemas.microsoft.com/office/powerpoint/2010/main" val="566464182"/>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el och bildtext">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sv-SE"/>
              <a:t>Klicka här för att ändra mall för rubrikformat</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v-SE"/>
              <a:t>Klicka här för att ändra format på bakgrundstexten</a:t>
            </a:r>
          </a:p>
        </p:txBody>
      </p:sp>
      <p:sp>
        <p:nvSpPr>
          <p:cNvPr id="4" name="Date Placeholder 3"/>
          <p:cNvSpPr>
            <a:spLocks noGrp="1"/>
          </p:cNvSpPr>
          <p:nvPr>
            <p:ph type="dt" sz="half" idx="10"/>
          </p:nvPr>
        </p:nvSpPr>
        <p:spPr/>
        <p:txBody>
          <a:bodyPr/>
          <a:lstStyle/>
          <a:p>
            <a:fld id="{B32DFD30-2122-4F4A-97B4-D0A849E36C5F}" type="datetime1">
              <a:rPr lang="en-US" smtClean="0"/>
              <a:t>7/19/2022</a:t>
            </a:fld>
            <a:endParaRPr lang="en-US" dirty="0"/>
          </a:p>
        </p:txBody>
      </p:sp>
      <p:sp>
        <p:nvSpPr>
          <p:cNvPr id="5" name="Footer Placeholder 4"/>
          <p:cNvSpPr>
            <a:spLocks noGrp="1"/>
          </p:cNvSpPr>
          <p:nvPr>
            <p:ph type="ftr" sz="quarter" idx="11"/>
          </p:nvPr>
        </p:nvSpPr>
        <p:spPr/>
        <p:txBody>
          <a:bodyPr/>
          <a:lstStyle/>
          <a:p>
            <a:r>
              <a:rPr lang="en-US" dirty="0"/>
              <a:t>Sample Footer Text</a:t>
            </a:r>
          </a:p>
        </p:txBody>
      </p:sp>
      <p:sp>
        <p:nvSpPr>
          <p:cNvPr id="6" name="Slide Number Placeholder 5"/>
          <p:cNvSpPr>
            <a:spLocks noGrp="1"/>
          </p:cNvSpPr>
          <p:nvPr>
            <p:ph type="sldNum" sz="quarter" idx="12"/>
          </p:nvPr>
        </p:nvSpPr>
        <p:spPr/>
        <p:txBody>
          <a:bodyPr/>
          <a:lstStyle/>
          <a:p>
            <a:fld id="{DFA5D71E-5CDF-4C93-8A75-5B916FDC5BEA}" type="slidenum">
              <a:rPr lang="en-US" smtClean="0"/>
              <a:pPr/>
              <a:t>‹#›</a:t>
            </a:fld>
            <a:endParaRPr lang="en-US" dirty="0"/>
          </a:p>
        </p:txBody>
      </p:sp>
    </p:spTree>
    <p:extLst>
      <p:ext uri="{BB962C8B-B14F-4D97-AF65-F5344CB8AC3E}">
        <p14:creationId xmlns:p14="http://schemas.microsoft.com/office/powerpoint/2010/main" val="3586093114"/>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t med beskrivning">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sv-SE"/>
              <a:t>Klicka här för att ändra mall för rubrikformat</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sv-SE"/>
              <a:t>Klicka här för att ändra format på bakgrundstexten</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v-SE"/>
              <a:t>Klicka här för att ändra format på bakgrundstexten</a:t>
            </a:r>
          </a:p>
        </p:txBody>
      </p:sp>
      <p:sp>
        <p:nvSpPr>
          <p:cNvPr id="4" name="Date Placeholder 3"/>
          <p:cNvSpPr>
            <a:spLocks noGrp="1"/>
          </p:cNvSpPr>
          <p:nvPr>
            <p:ph type="dt" sz="half" idx="10"/>
          </p:nvPr>
        </p:nvSpPr>
        <p:spPr/>
        <p:txBody>
          <a:bodyPr/>
          <a:lstStyle/>
          <a:p>
            <a:fld id="{B32DFD30-2122-4F4A-97B4-D0A849E36C5F}" type="datetime1">
              <a:rPr lang="en-US" smtClean="0"/>
              <a:t>7/19/2022</a:t>
            </a:fld>
            <a:endParaRPr lang="en-US" dirty="0"/>
          </a:p>
        </p:txBody>
      </p:sp>
      <p:sp>
        <p:nvSpPr>
          <p:cNvPr id="5" name="Footer Placeholder 4"/>
          <p:cNvSpPr>
            <a:spLocks noGrp="1"/>
          </p:cNvSpPr>
          <p:nvPr>
            <p:ph type="ftr" sz="quarter" idx="11"/>
          </p:nvPr>
        </p:nvSpPr>
        <p:spPr/>
        <p:txBody>
          <a:bodyPr/>
          <a:lstStyle/>
          <a:p>
            <a:r>
              <a:rPr lang="en-US" dirty="0"/>
              <a:t>Sample Footer Text</a:t>
            </a:r>
          </a:p>
        </p:txBody>
      </p:sp>
      <p:sp>
        <p:nvSpPr>
          <p:cNvPr id="6" name="Slide Number Placeholder 5"/>
          <p:cNvSpPr>
            <a:spLocks noGrp="1"/>
          </p:cNvSpPr>
          <p:nvPr>
            <p:ph type="sldNum" sz="quarter" idx="12"/>
          </p:nvPr>
        </p:nvSpPr>
        <p:spPr/>
        <p:txBody>
          <a:bodyPr/>
          <a:lstStyle/>
          <a:p>
            <a:fld id="{DFA5D71E-5CDF-4C93-8A75-5B916FDC5BEA}" type="slidenum">
              <a:rPr lang="en-US" smtClean="0"/>
              <a:pPr/>
              <a:t>‹#›</a:t>
            </a:fld>
            <a:endParaRPr lang="en-US" dirty="0"/>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2119731301"/>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nkort">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sv-SE"/>
              <a:t>Klicka här för att ändra mall för rubrikformat</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v-SE"/>
              <a:t>Klicka här för att ändra format på bakgrundstexten</a:t>
            </a:r>
          </a:p>
        </p:txBody>
      </p:sp>
      <p:sp>
        <p:nvSpPr>
          <p:cNvPr id="4" name="Date Placeholder 3"/>
          <p:cNvSpPr>
            <a:spLocks noGrp="1"/>
          </p:cNvSpPr>
          <p:nvPr>
            <p:ph type="dt" sz="half" idx="10"/>
          </p:nvPr>
        </p:nvSpPr>
        <p:spPr/>
        <p:txBody>
          <a:bodyPr/>
          <a:lstStyle/>
          <a:p>
            <a:fld id="{B32DFD30-2122-4F4A-97B4-D0A849E36C5F}" type="datetime1">
              <a:rPr lang="en-US" smtClean="0"/>
              <a:t>7/19/2022</a:t>
            </a:fld>
            <a:endParaRPr lang="en-US" dirty="0"/>
          </a:p>
        </p:txBody>
      </p:sp>
      <p:sp>
        <p:nvSpPr>
          <p:cNvPr id="5" name="Footer Placeholder 4"/>
          <p:cNvSpPr>
            <a:spLocks noGrp="1"/>
          </p:cNvSpPr>
          <p:nvPr>
            <p:ph type="ftr" sz="quarter" idx="11"/>
          </p:nvPr>
        </p:nvSpPr>
        <p:spPr/>
        <p:txBody>
          <a:bodyPr/>
          <a:lstStyle/>
          <a:p>
            <a:r>
              <a:rPr lang="en-US" dirty="0"/>
              <a:t>Sample Footer Text</a:t>
            </a:r>
          </a:p>
        </p:txBody>
      </p:sp>
      <p:sp>
        <p:nvSpPr>
          <p:cNvPr id="6" name="Slide Number Placeholder 5"/>
          <p:cNvSpPr>
            <a:spLocks noGrp="1"/>
          </p:cNvSpPr>
          <p:nvPr>
            <p:ph type="sldNum" sz="quarter" idx="12"/>
          </p:nvPr>
        </p:nvSpPr>
        <p:spPr/>
        <p:txBody>
          <a:bodyPr/>
          <a:lstStyle/>
          <a:p>
            <a:fld id="{DFA5D71E-5CDF-4C93-8A75-5B916FDC5BEA}" type="slidenum">
              <a:rPr lang="en-US" smtClean="0"/>
              <a:pPr/>
              <a:t>‹#›</a:t>
            </a:fld>
            <a:endParaRPr lang="en-US" dirty="0"/>
          </a:p>
        </p:txBody>
      </p:sp>
    </p:spTree>
    <p:extLst>
      <p:ext uri="{BB962C8B-B14F-4D97-AF65-F5344CB8AC3E}">
        <p14:creationId xmlns:p14="http://schemas.microsoft.com/office/powerpoint/2010/main" val="1990862702"/>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Namnkort för citat">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sv-SE"/>
              <a:t>Klicka här för att ändra mall för rubrikformat</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sv-SE"/>
              <a:t>Klicka här för att ändra format på bakgrundstexten</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v-SE"/>
              <a:t>Klicka här för att ändra format på bakgrundstexten</a:t>
            </a:r>
          </a:p>
        </p:txBody>
      </p:sp>
      <p:sp>
        <p:nvSpPr>
          <p:cNvPr id="4" name="Date Placeholder 3"/>
          <p:cNvSpPr>
            <a:spLocks noGrp="1"/>
          </p:cNvSpPr>
          <p:nvPr>
            <p:ph type="dt" sz="half" idx="10"/>
          </p:nvPr>
        </p:nvSpPr>
        <p:spPr/>
        <p:txBody>
          <a:bodyPr/>
          <a:lstStyle/>
          <a:p>
            <a:fld id="{B32DFD30-2122-4F4A-97B4-D0A849E36C5F}" type="datetime1">
              <a:rPr lang="en-US" smtClean="0"/>
              <a:t>7/19/2022</a:t>
            </a:fld>
            <a:endParaRPr lang="en-US" dirty="0"/>
          </a:p>
        </p:txBody>
      </p:sp>
      <p:sp>
        <p:nvSpPr>
          <p:cNvPr id="5" name="Footer Placeholder 4"/>
          <p:cNvSpPr>
            <a:spLocks noGrp="1"/>
          </p:cNvSpPr>
          <p:nvPr>
            <p:ph type="ftr" sz="quarter" idx="11"/>
          </p:nvPr>
        </p:nvSpPr>
        <p:spPr/>
        <p:txBody>
          <a:bodyPr/>
          <a:lstStyle/>
          <a:p>
            <a:r>
              <a:rPr lang="en-US" dirty="0"/>
              <a:t>Sample Footer Text</a:t>
            </a:r>
          </a:p>
        </p:txBody>
      </p:sp>
      <p:sp>
        <p:nvSpPr>
          <p:cNvPr id="6" name="Slide Number Placeholder 5"/>
          <p:cNvSpPr>
            <a:spLocks noGrp="1"/>
          </p:cNvSpPr>
          <p:nvPr>
            <p:ph type="sldNum" sz="quarter" idx="12"/>
          </p:nvPr>
        </p:nvSpPr>
        <p:spPr/>
        <p:txBody>
          <a:bodyPr/>
          <a:lstStyle/>
          <a:p>
            <a:fld id="{DFA5D71E-5CDF-4C93-8A75-5B916FDC5BEA}" type="slidenum">
              <a:rPr lang="en-US" smtClean="0"/>
              <a:pPr/>
              <a:t>‹#›</a:t>
            </a:fld>
            <a:endParaRPr lang="en-US" dirty="0"/>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2781202355"/>
      </p:ext>
    </p:extLst>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Sant eller falskt">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sv-SE"/>
              <a:t>Klicka här för att ändra mall för rubrikformat</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sv-SE"/>
              <a:t>Klicka här för att ändra format på bakgrundstexten</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v-SE"/>
              <a:t>Klicka här för att ändra format på bakgrundstexten</a:t>
            </a:r>
          </a:p>
        </p:txBody>
      </p:sp>
      <p:sp>
        <p:nvSpPr>
          <p:cNvPr id="4" name="Date Placeholder 3"/>
          <p:cNvSpPr>
            <a:spLocks noGrp="1"/>
          </p:cNvSpPr>
          <p:nvPr>
            <p:ph type="dt" sz="half" idx="10"/>
          </p:nvPr>
        </p:nvSpPr>
        <p:spPr/>
        <p:txBody>
          <a:bodyPr/>
          <a:lstStyle/>
          <a:p>
            <a:fld id="{B32DFD30-2122-4F4A-97B4-D0A849E36C5F}" type="datetime1">
              <a:rPr lang="en-US" smtClean="0"/>
              <a:t>7/19/2022</a:t>
            </a:fld>
            <a:endParaRPr lang="en-US" dirty="0"/>
          </a:p>
        </p:txBody>
      </p:sp>
      <p:sp>
        <p:nvSpPr>
          <p:cNvPr id="5" name="Footer Placeholder 4"/>
          <p:cNvSpPr>
            <a:spLocks noGrp="1"/>
          </p:cNvSpPr>
          <p:nvPr>
            <p:ph type="ftr" sz="quarter" idx="11"/>
          </p:nvPr>
        </p:nvSpPr>
        <p:spPr/>
        <p:txBody>
          <a:bodyPr/>
          <a:lstStyle/>
          <a:p>
            <a:r>
              <a:rPr lang="en-US" dirty="0"/>
              <a:t>Sample Footer Text</a:t>
            </a:r>
          </a:p>
        </p:txBody>
      </p:sp>
      <p:sp>
        <p:nvSpPr>
          <p:cNvPr id="6" name="Slide Number Placeholder 5"/>
          <p:cNvSpPr>
            <a:spLocks noGrp="1"/>
          </p:cNvSpPr>
          <p:nvPr>
            <p:ph type="sldNum" sz="quarter" idx="12"/>
          </p:nvPr>
        </p:nvSpPr>
        <p:spPr/>
        <p:txBody>
          <a:bodyPr/>
          <a:lstStyle/>
          <a:p>
            <a:fld id="{DFA5D71E-5CDF-4C93-8A75-5B916FDC5BEA}" type="slidenum">
              <a:rPr lang="en-US" smtClean="0"/>
              <a:pPr/>
              <a:t>‹#›</a:t>
            </a:fld>
            <a:endParaRPr lang="en-US" dirty="0"/>
          </a:p>
        </p:txBody>
      </p:sp>
    </p:spTree>
    <p:extLst>
      <p:ext uri="{BB962C8B-B14F-4D97-AF65-F5344CB8AC3E}">
        <p14:creationId xmlns:p14="http://schemas.microsoft.com/office/powerpoint/2010/main" val="1929776681"/>
      </p:ext>
    </p:extLst>
  </p:cSld>
  <p:clrMapOvr>
    <a:masterClrMapping/>
  </p:clrMapOvr>
  <p:hf sldNum="0"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sv-SE"/>
              <a:t>Klicka här för att ändra mall för rubrikformat</a:t>
            </a:r>
            <a:endParaRPr lang="en-US" dirty="0"/>
          </a:p>
        </p:txBody>
      </p:sp>
      <p:sp>
        <p:nvSpPr>
          <p:cNvPr id="3" name="Vertical Text Placeholder 2"/>
          <p:cNvSpPr>
            <a:spLocks noGrp="1"/>
          </p:cNvSpPr>
          <p:nvPr>
            <p:ph type="body" orient="vert" idx="1"/>
          </p:nvPr>
        </p:nvSpPr>
        <p:spPr/>
        <p:txBody>
          <a:bodyPr vert="eaVert" ancho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Date Placeholder 3"/>
          <p:cNvSpPr>
            <a:spLocks noGrp="1"/>
          </p:cNvSpPr>
          <p:nvPr>
            <p:ph type="dt" sz="half" idx="10"/>
          </p:nvPr>
        </p:nvSpPr>
        <p:spPr/>
        <p:txBody>
          <a:bodyPr/>
          <a:lstStyle/>
          <a:p>
            <a:fld id="{B32DFD30-2122-4F4A-97B4-D0A849E36C5F}" type="datetime1">
              <a:rPr lang="en-US" smtClean="0"/>
              <a:t>7/19/2022</a:t>
            </a:fld>
            <a:endParaRPr lang="en-US" dirty="0"/>
          </a:p>
        </p:txBody>
      </p:sp>
      <p:sp>
        <p:nvSpPr>
          <p:cNvPr id="5" name="Footer Placeholder 4"/>
          <p:cNvSpPr>
            <a:spLocks noGrp="1"/>
          </p:cNvSpPr>
          <p:nvPr>
            <p:ph type="ftr" sz="quarter" idx="11"/>
          </p:nvPr>
        </p:nvSpPr>
        <p:spPr/>
        <p:txBody>
          <a:bodyPr/>
          <a:lstStyle/>
          <a:p>
            <a:r>
              <a:rPr lang="en-US" dirty="0"/>
              <a:t>Sample Footer Text</a:t>
            </a:r>
          </a:p>
        </p:txBody>
      </p:sp>
      <p:sp>
        <p:nvSpPr>
          <p:cNvPr id="6" name="Slide Number Placeholder 5"/>
          <p:cNvSpPr>
            <a:spLocks noGrp="1"/>
          </p:cNvSpPr>
          <p:nvPr>
            <p:ph type="sldNum" sz="quarter" idx="12"/>
          </p:nvPr>
        </p:nvSpPr>
        <p:spPr/>
        <p:txBody>
          <a:bodyPr/>
          <a:lstStyle/>
          <a:p>
            <a:fld id="{DFA5D71E-5CDF-4C93-8A75-5B916FDC5BEA}" type="slidenum">
              <a:rPr lang="en-US" smtClean="0"/>
              <a:pPr/>
              <a:t>‹#›</a:t>
            </a:fld>
            <a:endParaRPr lang="en-US" dirty="0"/>
          </a:p>
        </p:txBody>
      </p:sp>
    </p:spTree>
    <p:extLst>
      <p:ext uri="{BB962C8B-B14F-4D97-AF65-F5344CB8AC3E}">
        <p14:creationId xmlns:p14="http://schemas.microsoft.com/office/powerpoint/2010/main" val="814781637"/>
      </p:ext>
    </p:extLst>
  </p:cSld>
  <p:clrMapOvr>
    <a:masterClrMapping/>
  </p:clrMapOvr>
  <p:hf sldNum="0" hdr="0" ftr="0" dt="0"/>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sv-SE"/>
              <a:t>Klicka här för att ändra mall för rubrikformat</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Date Placeholder 3"/>
          <p:cNvSpPr>
            <a:spLocks noGrp="1"/>
          </p:cNvSpPr>
          <p:nvPr>
            <p:ph type="dt" sz="half" idx="10"/>
          </p:nvPr>
        </p:nvSpPr>
        <p:spPr/>
        <p:txBody>
          <a:bodyPr/>
          <a:lstStyle/>
          <a:p>
            <a:fld id="{B32DFD30-2122-4F4A-97B4-D0A849E36C5F}" type="datetime1">
              <a:rPr lang="en-US" smtClean="0"/>
              <a:t>7/19/2022</a:t>
            </a:fld>
            <a:endParaRPr lang="en-US" dirty="0"/>
          </a:p>
        </p:txBody>
      </p:sp>
      <p:sp>
        <p:nvSpPr>
          <p:cNvPr id="5" name="Footer Placeholder 4"/>
          <p:cNvSpPr>
            <a:spLocks noGrp="1"/>
          </p:cNvSpPr>
          <p:nvPr>
            <p:ph type="ftr" sz="quarter" idx="11"/>
          </p:nvPr>
        </p:nvSpPr>
        <p:spPr/>
        <p:txBody>
          <a:bodyPr/>
          <a:lstStyle/>
          <a:p>
            <a:r>
              <a:rPr lang="en-US" dirty="0"/>
              <a:t>Sample Footer Text</a:t>
            </a:r>
          </a:p>
        </p:txBody>
      </p:sp>
      <p:sp>
        <p:nvSpPr>
          <p:cNvPr id="6" name="Slide Number Placeholder 5"/>
          <p:cNvSpPr>
            <a:spLocks noGrp="1"/>
          </p:cNvSpPr>
          <p:nvPr>
            <p:ph type="sldNum" sz="quarter" idx="12"/>
          </p:nvPr>
        </p:nvSpPr>
        <p:spPr/>
        <p:txBody>
          <a:bodyPr/>
          <a:lstStyle/>
          <a:p>
            <a:fld id="{DFA5D71E-5CDF-4C93-8A75-5B916FDC5BEA}" type="slidenum">
              <a:rPr lang="en-US" smtClean="0"/>
              <a:pPr/>
              <a:t>‹#›</a:t>
            </a:fld>
            <a:endParaRPr lang="en-US" dirty="0"/>
          </a:p>
        </p:txBody>
      </p:sp>
    </p:spTree>
    <p:extLst>
      <p:ext uri="{BB962C8B-B14F-4D97-AF65-F5344CB8AC3E}">
        <p14:creationId xmlns:p14="http://schemas.microsoft.com/office/powerpoint/2010/main" val="3463249612"/>
      </p:ext>
    </p:extLst>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a:t>Klicka här för att ändra mall för rubrikformat</a:t>
            </a:r>
            <a:endParaRPr lang="en-US" dirty="0"/>
          </a:p>
        </p:txBody>
      </p:sp>
      <p:sp>
        <p:nvSpPr>
          <p:cNvPr id="3" name="Content Placeholder 2"/>
          <p:cNvSpPr>
            <a:spLocks noGrp="1"/>
          </p:cNvSpPr>
          <p:nvPr>
            <p:ph idx="1"/>
          </p:nvPr>
        </p:nvSpPr>
        <p:spPr/>
        <p:txBody>
          <a:bodyPr anchor="ct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Date Placeholder 3"/>
          <p:cNvSpPr>
            <a:spLocks noGrp="1"/>
          </p:cNvSpPr>
          <p:nvPr>
            <p:ph type="dt" sz="half" idx="10"/>
          </p:nvPr>
        </p:nvSpPr>
        <p:spPr/>
        <p:txBody>
          <a:bodyPr/>
          <a:lstStyle/>
          <a:p>
            <a:fld id="{B32DFD30-2122-4F4A-97B4-D0A849E36C5F}" type="datetime1">
              <a:rPr lang="en-US" smtClean="0"/>
              <a:t>7/19/2022</a:t>
            </a:fld>
            <a:endParaRPr lang="en-US" dirty="0"/>
          </a:p>
        </p:txBody>
      </p:sp>
      <p:sp>
        <p:nvSpPr>
          <p:cNvPr id="5" name="Footer Placeholder 4"/>
          <p:cNvSpPr>
            <a:spLocks noGrp="1"/>
          </p:cNvSpPr>
          <p:nvPr>
            <p:ph type="ftr" sz="quarter" idx="11"/>
          </p:nvPr>
        </p:nvSpPr>
        <p:spPr/>
        <p:txBody>
          <a:bodyPr/>
          <a:lstStyle/>
          <a:p>
            <a:r>
              <a:rPr lang="en-US" dirty="0"/>
              <a:t>Sample Footer Text</a:t>
            </a:r>
          </a:p>
        </p:txBody>
      </p:sp>
      <p:sp>
        <p:nvSpPr>
          <p:cNvPr id="6" name="Slide Number Placeholder 5"/>
          <p:cNvSpPr>
            <a:spLocks noGrp="1"/>
          </p:cNvSpPr>
          <p:nvPr>
            <p:ph type="sldNum" sz="quarter" idx="12"/>
          </p:nvPr>
        </p:nvSpPr>
        <p:spPr/>
        <p:txBody>
          <a:bodyPr/>
          <a:lstStyle/>
          <a:p>
            <a:fld id="{DFA5D71E-5CDF-4C93-8A75-5B916FDC5BEA}" type="slidenum">
              <a:rPr lang="en-US" smtClean="0"/>
              <a:pPr/>
              <a:t>‹#›</a:t>
            </a:fld>
            <a:endParaRPr lang="en-US" dirty="0"/>
          </a:p>
        </p:txBody>
      </p:sp>
    </p:spTree>
    <p:extLst>
      <p:ext uri="{BB962C8B-B14F-4D97-AF65-F5344CB8AC3E}">
        <p14:creationId xmlns:p14="http://schemas.microsoft.com/office/powerpoint/2010/main" val="2035036392"/>
      </p:ext>
    </p:extLst>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sv-SE"/>
              <a:t>Klicka här för att ändra mall för rubrikformat</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v-SE"/>
              <a:t>Klicka här för att ändra format på bakgrundstexten</a:t>
            </a:r>
          </a:p>
        </p:txBody>
      </p:sp>
      <p:sp>
        <p:nvSpPr>
          <p:cNvPr id="4" name="Date Placeholder 3"/>
          <p:cNvSpPr>
            <a:spLocks noGrp="1"/>
          </p:cNvSpPr>
          <p:nvPr>
            <p:ph type="dt" sz="half" idx="10"/>
          </p:nvPr>
        </p:nvSpPr>
        <p:spPr/>
        <p:txBody>
          <a:bodyPr/>
          <a:lstStyle/>
          <a:p>
            <a:fld id="{B32DFD30-2122-4F4A-97B4-D0A849E36C5F}" type="datetime1">
              <a:rPr lang="en-US" smtClean="0"/>
              <a:t>7/19/2022</a:t>
            </a:fld>
            <a:endParaRPr lang="en-US" dirty="0"/>
          </a:p>
        </p:txBody>
      </p:sp>
      <p:sp>
        <p:nvSpPr>
          <p:cNvPr id="5" name="Footer Placeholder 4"/>
          <p:cNvSpPr>
            <a:spLocks noGrp="1"/>
          </p:cNvSpPr>
          <p:nvPr>
            <p:ph type="ftr" sz="quarter" idx="11"/>
          </p:nvPr>
        </p:nvSpPr>
        <p:spPr/>
        <p:txBody>
          <a:bodyPr/>
          <a:lstStyle/>
          <a:p>
            <a:r>
              <a:rPr lang="en-US" dirty="0"/>
              <a:t>Sample Footer Text</a:t>
            </a:r>
          </a:p>
        </p:txBody>
      </p:sp>
      <p:sp>
        <p:nvSpPr>
          <p:cNvPr id="6" name="Slide Number Placeholder 5"/>
          <p:cNvSpPr>
            <a:spLocks noGrp="1"/>
          </p:cNvSpPr>
          <p:nvPr>
            <p:ph type="sldNum" sz="quarter" idx="12"/>
          </p:nvPr>
        </p:nvSpPr>
        <p:spPr/>
        <p:txBody>
          <a:bodyPr/>
          <a:lstStyle/>
          <a:p>
            <a:fld id="{DFA5D71E-5CDF-4C93-8A75-5B916FDC5BEA}" type="slidenum">
              <a:rPr lang="en-US" smtClean="0"/>
              <a:pPr/>
              <a:t>‹#›</a:t>
            </a:fld>
            <a:endParaRPr lang="en-US" dirty="0"/>
          </a:p>
        </p:txBody>
      </p:sp>
    </p:spTree>
    <p:extLst>
      <p:ext uri="{BB962C8B-B14F-4D97-AF65-F5344CB8AC3E}">
        <p14:creationId xmlns:p14="http://schemas.microsoft.com/office/powerpoint/2010/main" val="3859757854"/>
      </p:ext>
    </p:extLst>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delar">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a:t>Klicka här för att ändra mall för rubrikformat</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5" name="Date Placeholder 4"/>
          <p:cNvSpPr>
            <a:spLocks noGrp="1"/>
          </p:cNvSpPr>
          <p:nvPr>
            <p:ph type="dt" sz="half" idx="10"/>
          </p:nvPr>
        </p:nvSpPr>
        <p:spPr/>
        <p:txBody>
          <a:bodyPr/>
          <a:lstStyle/>
          <a:p>
            <a:fld id="{B32DFD30-2122-4F4A-97B4-D0A849E36C5F}" type="datetime1">
              <a:rPr lang="en-US" smtClean="0"/>
              <a:t>7/19/2022</a:t>
            </a:fld>
            <a:endParaRPr lang="en-US" dirty="0"/>
          </a:p>
        </p:txBody>
      </p:sp>
      <p:sp>
        <p:nvSpPr>
          <p:cNvPr id="6" name="Footer Placeholder 5"/>
          <p:cNvSpPr>
            <a:spLocks noGrp="1"/>
          </p:cNvSpPr>
          <p:nvPr>
            <p:ph type="ftr" sz="quarter" idx="11"/>
          </p:nvPr>
        </p:nvSpPr>
        <p:spPr/>
        <p:txBody>
          <a:bodyPr/>
          <a:lstStyle/>
          <a:p>
            <a:r>
              <a:rPr lang="en-US" dirty="0"/>
              <a:t>Sample Footer Text</a:t>
            </a:r>
          </a:p>
        </p:txBody>
      </p:sp>
      <p:sp>
        <p:nvSpPr>
          <p:cNvPr id="7" name="Slide Number Placeholder 6"/>
          <p:cNvSpPr>
            <a:spLocks noGrp="1"/>
          </p:cNvSpPr>
          <p:nvPr>
            <p:ph type="sldNum" sz="quarter" idx="12"/>
          </p:nvPr>
        </p:nvSpPr>
        <p:spPr/>
        <p:txBody>
          <a:bodyPr/>
          <a:lstStyle/>
          <a:p>
            <a:fld id="{DFA5D71E-5CDF-4C93-8A75-5B916FDC5BEA}" type="slidenum">
              <a:rPr lang="en-US" smtClean="0"/>
              <a:pPr/>
              <a:t>‹#›</a:t>
            </a:fld>
            <a:endParaRPr lang="en-US" dirty="0"/>
          </a:p>
        </p:txBody>
      </p:sp>
    </p:spTree>
    <p:extLst>
      <p:ext uri="{BB962C8B-B14F-4D97-AF65-F5344CB8AC3E}">
        <p14:creationId xmlns:p14="http://schemas.microsoft.com/office/powerpoint/2010/main" val="3866655859"/>
      </p:ext>
    </p:extLst>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sv-SE"/>
              <a:t>Klicka här för att ändra mall för rubrikformat</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7" name="Date Placeholder 6"/>
          <p:cNvSpPr>
            <a:spLocks noGrp="1"/>
          </p:cNvSpPr>
          <p:nvPr>
            <p:ph type="dt" sz="half" idx="10"/>
          </p:nvPr>
        </p:nvSpPr>
        <p:spPr/>
        <p:txBody>
          <a:bodyPr/>
          <a:lstStyle/>
          <a:p>
            <a:fld id="{B32DFD30-2122-4F4A-97B4-D0A849E36C5F}" type="datetime1">
              <a:rPr lang="en-US" smtClean="0"/>
              <a:t>7/19/2022</a:t>
            </a:fld>
            <a:endParaRPr lang="en-US" dirty="0"/>
          </a:p>
        </p:txBody>
      </p:sp>
      <p:sp>
        <p:nvSpPr>
          <p:cNvPr id="8" name="Footer Placeholder 7"/>
          <p:cNvSpPr>
            <a:spLocks noGrp="1"/>
          </p:cNvSpPr>
          <p:nvPr>
            <p:ph type="ftr" sz="quarter" idx="11"/>
          </p:nvPr>
        </p:nvSpPr>
        <p:spPr/>
        <p:txBody>
          <a:bodyPr/>
          <a:lstStyle/>
          <a:p>
            <a:r>
              <a:rPr lang="en-US" dirty="0"/>
              <a:t>Sample Footer Text</a:t>
            </a:r>
          </a:p>
        </p:txBody>
      </p:sp>
      <p:sp>
        <p:nvSpPr>
          <p:cNvPr id="9" name="Slide Number Placeholder 8"/>
          <p:cNvSpPr>
            <a:spLocks noGrp="1"/>
          </p:cNvSpPr>
          <p:nvPr>
            <p:ph type="sldNum" sz="quarter" idx="12"/>
          </p:nvPr>
        </p:nvSpPr>
        <p:spPr/>
        <p:txBody>
          <a:bodyPr/>
          <a:lstStyle/>
          <a:p>
            <a:fld id="{DFA5D71E-5CDF-4C93-8A75-5B916FDC5BEA}" type="slidenum">
              <a:rPr lang="en-US" smtClean="0"/>
              <a:pPr/>
              <a:t>‹#›</a:t>
            </a:fld>
            <a:endParaRPr lang="en-US" dirty="0"/>
          </a:p>
        </p:txBody>
      </p:sp>
    </p:spTree>
    <p:extLst>
      <p:ext uri="{BB962C8B-B14F-4D97-AF65-F5344CB8AC3E}">
        <p14:creationId xmlns:p14="http://schemas.microsoft.com/office/powerpoint/2010/main" val="1475652971"/>
      </p:ext>
    </p:extLst>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a:t>Klicka här för att ändra mall för rubrikformat</a:t>
            </a:r>
            <a:endParaRPr lang="en-US" dirty="0"/>
          </a:p>
        </p:txBody>
      </p:sp>
      <p:sp>
        <p:nvSpPr>
          <p:cNvPr id="3" name="Date Placeholder 2"/>
          <p:cNvSpPr>
            <a:spLocks noGrp="1"/>
          </p:cNvSpPr>
          <p:nvPr>
            <p:ph type="dt" sz="half" idx="10"/>
          </p:nvPr>
        </p:nvSpPr>
        <p:spPr/>
        <p:txBody>
          <a:bodyPr/>
          <a:lstStyle/>
          <a:p>
            <a:fld id="{B32DFD30-2122-4F4A-97B4-D0A849E36C5F}" type="datetime1">
              <a:rPr lang="en-US" smtClean="0"/>
              <a:t>7/19/2022</a:t>
            </a:fld>
            <a:endParaRPr lang="en-US" dirty="0"/>
          </a:p>
        </p:txBody>
      </p:sp>
      <p:sp>
        <p:nvSpPr>
          <p:cNvPr id="4" name="Footer Placeholder 3"/>
          <p:cNvSpPr>
            <a:spLocks noGrp="1"/>
          </p:cNvSpPr>
          <p:nvPr>
            <p:ph type="ftr" sz="quarter" idx="11"/>
          </p:nvPr>
        </p:nvSpPr>
        <p:spPr/>
        <p:txBody>
          <a:bodyPr/>
          <a:lstStyle/>
          <a:p>
            <a:r>
              <a:rPr lang="en-US" dirty="0"/>
              <a:t>Sample Footer Text</a:t>
            </a:r>
          </a:p>
        </p:txBody>
      </p:sp>
      <p:sp>
        <p:nvSpPr>
          <p:cNvPr id="5" name="Slide Number Placeholder 4"/>
          <p:cNvSpPr>
            <a:spLocks noGrp="1"/>
          </p:cNvSpPr>
          <p:nvPr>
            <p:ph type="sldNum" sz="quarter" idx="12"/>
          </p:nvPr>
        </p:nvSpPr>
        <p:spPr/>
        <p:txBody>
          <a:bodyPr/>
          <a:lstStyle/>
          <a:p>
            <a:fld id="{DFA5D71E-5CDF-4C93-8A75-5B916FDC5BEA}" type="slidenum">
              <a:rPr lang="en-US" smtClean="0"/>
              <a:pPr/>
              <a:t>‹#›</a:t>
            </a:fld>
            <a:endParaRPr lang="en-US" dirty="0"/>
          </a:p>
        </p:txBody>
      </p:sp>
    </p:spTree>
    <p:extLst>
      <p:ext uri="{BB962C8B-B14F-4D97-AF65-F5344CB8AC3E}">
        <p14:creationId xmlns:p14="http://schemas.microsoft.com/office/powerpoint/2010/main" val="677421197"/>
      </p:ext>
    </p:extLst>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32DFD30-2122-4F4A-97B4-D0A849E36C5F}" type="datetime1">
              <a:rPr lang="en-US" smtClean="0"/>
              <a:t>7/19/2022</a:t>
            </a:fld>
            <a:endParaRPr lang="en-US" dirty="0"/>
          </a:p>
        </p:txBody>
      </p:sp>
      <p:sp>
        <p:nvSpPr>
          <p:cNvPr id="3" name="Footer Placeholder 2"/>
          <p:cNvSpPr>
            <a:spLocks noGrp="1"/>
          </p:cNvSpPr>
          <p:nvPr>
            <p:ph type="ftr" sz="quarter" idx="11"/>
          </p:nvPr>
        </p:nvSpPr>
        <p:spPr/>
        <p:txBody>
          <a:bodyPr/>
          <a:lstStyle/>
          <a:p>
            <a:r>
              <a:rPr lang="en-US" dirty="0"/>
              <a:t>Sample Footer Text</a:t>
            </a:r>
          </a:p>
        </p:txBody>
      </p:sp>
      <p:sp>
        <p:nvSpPr>
          <p:cNvPr id="4" name="Slide Number Placeholder 3"/>
          <p:cNvSpPr>
            <a:spLocks noGrp="1"/>
          </p:cNvSpPr>
          <p:nvPr>
            <p:ph type="sldNum" sz="quarter" idx="12"/>
          </p:nvPr>
        </p:nvSpPr>
        <p:spPr/>
        <p:txBody>
          <a:bodyPr/>
          <a:lstStyle/>
          <a:p>
            <a:fld id="{DFA5D71E-5CDF-4C93-8A75-5B916FDC5BEA}" type="slidenum">
              <a:rPr lang="en-US" smtClean="0"/>
              <a:pPr/>
              <a:t>‹#›</a:t>
            </a:fld>
            <a:endParaRPr lang="en-US" dirty="0"/>
          </a:p>
        </p:txBody>
      </p:sp>
    </p:spTree>
    <p:extLst>
      <p:ext uri="{BB962C8B-B14F-4D97-AF65-F5344CB8AC3E}">
        <p14:creationId xmlns:p14="http://schemas.microsoft.com/office/powerpoint/2010/main" val="1747216234"/>
      </p:ext>
    </p:extLst>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ext med bildtext">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sv-SE"/>
              <a:t>Klicka här för att ändra mall för rubrikformat</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Klicka här för att ändra format på bakgrundstexten</a:t>
            </a:r>
          </a:p>
        </p:txBody>
      </p:sp>
      <p:sp>
        <p:nvSpPr>
          <p:cNvPr id="5" name="Date Placeholder 4"/>
          <p:cNvSpPr>
            <a:spLocks noGrp="1"/>
          </p:cNvSpPr>
          <p:nvPr>
            <p:ph type="dt" sz="half" idx="10"/>
          </p:nvPr>
        </p:nvSpPr>
        <p:spPr/>
        <p:txBody>
          <a:bodyPr/>
          <a:lstStyle/>
          <a:p>
            <a:fld id="{B32DFD30-2122-4F4A-97B4-D0A849E36C5F}" type="datetime1">
              <a:rPr lang="en-US" smtClean="0"/>
              <a:t>7/19/2022</a:t>
            </a:fld>
            <a:endParaRPr lang="en-US" dirty="0"/>
          </a:p>
        </p:txBody>
      </p:sp>
      <p:sp>
        <p:nvSpPr>
          <p:cNvPr id="6" name="Footer Placeholder 5"/>
          <p:cNvSpPr>
            <a:spLocks noGrp="1"/>
          </p:cNvSpPr>
          <p:nvPr>
            <p:ph type="ftr" sz="quarter" idx="11"/>
          </p:nvPr>
        </p:nvSpPr>
        <p:spPr/>
        <p:txBody>
          <a:bodyPr/>
          <a:lstStyle/>
          <a:p>
            <a:r>
              <a:rPr lang="en-US" dirty="0"/>
              <a:t>Sample Footer Text</a:t>
            </a:r>
          </a:p>
        </p:txBody>
      </p:sp>
      <p:sp>
        <p:nvSpPr>
          <p:cNvPr id="7" name="Slide Number Placeholder 6"/>
          <p:cNvSpPr>
            <a:spLocks noGrp="1"/>
          </p:cNvSpPr>
          <p:nvPr>
            <p:ph type="sldNum" sz="quarter" idx="12"/>
          </p:nvPr>
        </p:nvSpPr>
        <p:spPr/>
        <p:txBody>
          <a:bodyPr/>
          <a:lstStyle/>
          <a:p>
            <a:fld id="{DFA5D71E-5CDF-4C93-8A75-5B916FDC5BEA}" type="slidenum">
              <a:rPr lang="en-US" smtClean="0"/>
              <a:pPr/>
              <a:t>‹#›</a:t>
            </a:fld>
            <a:endParaRPr lang="en-US" dirty="0"/>
          </a:p>
        </p:txBody>
      </p:sp>
    </p:spTree>
    <p:extLst>
      <p:ext uri="{BB962C8B-B14F-4D97-AF65-F5344CB8AC3E}">
        <p14:creationId xmlns:p14="http://schemas.microsoft.com/office/powerpoint/2010/main" val="1437563108"/>
      </p:ext>
    </p:extLst>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sv-SE"/>
              <a:t>Klicka här för att ändra mall för rubrikformat</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sv-SE" dirty="0"/>
              <a:t>Klicka på ikonen för att lägga till en bild</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Klicka här för att ändra format på bakgrundstexten</a:t>
            </a:r>
          </a:p>
        </p:txBody>
      </p:sp>
      <p:sp>
        <p:nvSpPr>
          <p:cNvPr id="5" name="Date Placeholder 4"/>
          <p:cNvSpPr>
            <a:spLocks noGrp="1"/>
          </p:cNvSpPr>
          <p:nvPr>
            <p:ph type="dt" sz="half" idx="10"/>
          </p:nvPr>
        </p:nvSpPr>
        <p:spPr/>
        <p:txBody>
          <a:bodyPr/>
          <a:lstStyle/>
          <a:p>
            <a:fld id="{B32DFD30-2122-4F4A-97B4-D0A849E36C5F}" type="datetime1">
              <a:rPr lang="en-US" smtClean="0"/>
              <a:t>7/19/2022</a:t>
            </a:fld>
            <a:endParaRPr lang="en-US" dirty="0"/>
          </a:p>
        </p:txBody>
      </p:sp>
      <p:sp>
        <p:nvSpPr>
          <p:cNvPr id="6" name="Footer Placeholder 5"/>
          <p:cNvSpPr>
            <a:spLocks noGrp="1"/>
          </p:cNvSpPr>
          <p:nvPr>
            <p:ph type="ftr" sz="quarter" idx="11"/>
          </p:nvPr>
        </p:nvSpPr>
        <p:spPr/>
        <p:txBody>
          <a:bodyPr/>
          <a:lstStyle/>
          <a:p>
            <a:r>
              <a:rPr lang="en-US" dirty="0"/>
              <a:t>Sample Footer Text</a:t>
            </a:r>
          </a:p>
        </p:txBody>
      </p:sp>
      <p:sp>
        <p:nvSpPr>
          <p:cNvPr id="7" name="Slide Number Placeholder 6"/>
          <p:cNvSpPr>
            <a:spLocks noGrp="1"/>
          </p:cNvSpPr>
          <p:nvPr>
            <p:ph type="sldNum" sz="quarter" idx="12"/>
          </p:nvPr>
        </p:nvSpPr>
        <p:spPr/>
        <p:txBody>
          <a:bodyPr/>
          <a:lstStyle/>
          <a:p>
            <a:fld id="{DFA5D71E-5CDF-4C93-8A75-5B916FDC5BEA}" type="slidenum">
              <a:rPr lang="en-US" smtClean="0"/>
              <a:pPr/>
              <a:t>‹#›</a:t>
            </a:fld>
            <a:endParaRPr lang="en-US" dirty="0"/>
          </a:p>
        </p:txBody>
      </p:sp>
    </p:spTree>
    <p:extLst>
      <p:ext uri="{BB962C8B-B14F-4D97-AF65-F5344CB8AC3E}">
        <p14:creationId xmlns:p14="http://schemas.microsoft.com/office/powerpoint/2010/main" val="316584084"/>
      </p:ext>
    </p:extLst>
  </p:cSld>
  <p:clrMapOvr>
    <a:masterClrMapping/>
  </p:clrMapOvr>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2">
            <a:alpha val="75000"/>
          </a:schemeClr>
        </a:solidFill>
        <a:effectLst/>
      </p:bgPr>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sv-SE"/>
              <a:t>Klicka här för att ändra mall för rubrikformat</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B32DFD30-2122-4F4A-97B4-D0A849E36C5F}" type="datetime1">
              <a:rPr lang="en-US" smtClean="0"/>
              <a:t>7/19/2022</a:t>
            </a:fld>
            <a:endParaRPr lang="en-US" dirty="0"/>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r>
              <a:rPr lang="en-US" dirty="0"/>
              <a:t>Sample Footer Text</a:t>
            </a:r>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DFA5D71E-5CDF-4C93-8A75-5B916FDC5BEA}" type="slidenum">
              <a:rPr lang="en-US" smtClean="0"/>
              <a:pPr/>
              <a:t>‹#›</a:t>
            </a:fld>
            <a:endParaRPr lang="en-US" dirty="0"/>
          </a:p>
        </p:txBody>
      </p:sp>
    </p:spTree>
    <p:extLst>
      <p:ext uri="{BB962C8B-B14F-4D97-AF65-F5344CB8AC3E}">
        <p14:creationId xmlns:p14="http://schemas.microsoft.com/office/powerpoint/2010/main" val="718413859"/>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hf sldNum="0" hdr="0" ftr="0" dt="0"/>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1.png"/><Relationship Id="rId1" Type="http://schemas.openxmlformats.org/officeDocument/2006/relationships/slideLayout" Target="../slideLayouts/slideLayout8.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grpSp>
        <p:nvGrpSpPr>
          <p:cNvPr id="8" name="Group 7">
            <a:extLst>
              <a:ext uri="{FF2B5EF4-FFF2-40B4-BE49-F238E27FC236}">
                <a16:creationId xmlns:a16="http://schemas.microsoft.com/office/drawing/2014/main" id="{6CC7770B-E4E1-42D6-9437-DAA4A3A9E65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206969" y="2963333"/>
            <a:ext cx="2981858" cy="3208867"/>
            <a:chOff x="9206969" y="2963333"/>
            <a:chExt cx="2981858" cy="3208867"/>
          </a:xfrm>
        </p:grpSpPr>
        <p:cxnSp>
          <p:nvCxnSpPr>
            <p:cNvPr id="9" name="Straight Connector 8">
              <a:extLst>
                <a:ext uri="{FF2B5EF4-FFF2-40B4-BE49-F238E27FC236}">
                  <a16:creationId xmlns:a16="http://schemas.microsoft.com/office/drawing/2014/main" id="{5A26DE5B-A1A6-4746-8EF7-4D6809ED75EE}"/>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a:extLst>
                <a:ext uri="{FF2B5EF4-FFF2-40B4-BE49-F238E27FC236}">
                  <a16:creationId xmlns:a16="http://schemas.microsoft.com/office/drawing/2014/main" id="{377A3DDA-BF17-4302-867E-EBFD777B0627}"/>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a:extLst>
                <a:ext uri="{FF2B5EF4-FFF2-40B4-BE49-F238E27FC236}">
                  <a16:creationId xmlns:a16="http://schemas.microsoft.com/office/drawing/2014/main" id="{CBE30704-4227-4B7B-BDB8-BFCF39086FA4}"/>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a:extLst>
                <a:ext uri="{FF2B5EF4-FFF2-40B4-BE49-F238E27FC236}">
                  <a16:creationId xmlns:a16="http://schemas.microsoft.com/office/drawing/2014/main" id="{B923B1E7-AEA4-42D8-8F4A-9D116F29665C}"/>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3" name="Straight Connector 12">
              <a:extLst>
                <a:ext uri="{FF2B5EF4-FFF2-40B4-BE49-F238E27FC236}">
                  <a16:creationId xmlns:a16="http://schemas.microsoft.com/office/drawing/2014/main" id="{321B6244-6EAE-442C-ACCF-8146103EC1D5}"/>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15" name="Rectangle 14">
            <a:extLst>
              <a:ext uri="{FF2B5EF4-FFF2-40B4-BE49-F238E27FC236}">
                <a16:creationId xmlns:a16="http://schemas.microsoft.com/office/drawing/2014/main" id="{781BBDC9-2DC6-4959-AC3D-49A5DCB05D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Gothic" panose="020B0502020202020204"/>
              <a:ea typeface="+mn-ea"/>
              <a:cs typeface="+mn-cs"/>
            </a:endParaRPr>
          </a:p>
        </p:txBody>
      </p:sp>
      <p:sp>
        <p:nvSpPr>
          <p:cNvPr id="17" name="Rectangle 16">
            <a:extLst>
              <a:ext uri="{FF2B5EF4-FFF2-40B4-BE49-F238E27FC236}">
                <a16:creationId xmlns:a16="http://schemas.microsoft.com/office/drawing/2014/main" id="{4B74BB55-8517-4CFE-9389-81D0E6F81F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438656" cy="6858000"/>
          </a:xfrm>
          <a:prstGeom prst="rect">
            <a:avLst/>
          </a:prstGeom>
          <a:solidFill>
            <a:schemeClr val="accent1">
              <a:lumMod val="50000"/>
            </a:schemeClr>
          </a:solidFill>
          <a:ln>
            <a:no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A50E82"/>
              </a:solidFill>
              <a:effectLst/>
              <a:uLnTx/>
              <a:uFillTx/>
              <a:latin typeface="Century Gothic" panose="020B0502020202020204"/>
              <a:ea typeface="+mn-ea"/>
              <a:cs typeface="+mn-cs"/>
            </a:endParaRPr>
          </a:p>
        </p:txBody>
      </p:sp>
      <p:grpSp>
        <p:nvGrpSpPr>
          <p:cNvPr id="19" name="Group 18">
            <a:extLst>
              <a:ext uri="{FF2B5EF4-FFF2-40B4-BE49-F238E27FC236}">
                <a16:creationId xmlns:a16="http://schemas.microsoft.com/office/drawing/2014/main" id="{A3F7C935-E41E-4E8D-91DF-D3BAB9521DF0}"/>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80045" y="4435646"/>
            <a:ext cx="1419541" cy="1660354"/>
            <a:chOff x="10292292" y="2963333"/>
            <a:chExt cx="1896535" cy="2218267"/>
          </a:xfrm>
        </p:grpSpPr>
        <p:cxnSp>
          <p:nvCxnSpPr>
            <p:cNvPr id="20" name="Straight Connector 19">
              <a:extLst>
                <a:ext uri="{FF2B5EF4-FFF2-40B4-BE49-F238E27FC236}">
                  <a16:creationId xmlns:a16="http://schemas.microsoft.com/office/drawing/2014/main" id="{4FB64230-1B44-4C76-9885-0BBE5C736CC8}"/>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1276012" y="2963333"/>
              <a:ext cx="912814" cy="912812"/>
            </a:xfrm>
            <a:prstGeom prst="line">
              <a:avLst/>
            </a:prstGeom>
            <a:ln w="9525">
              <a:solidFill>
                <a:srgbClr val="FFFFFF"/>
              </a:solidFill>
            </a:ln>
          </p:spPr>
          <p:style>
            <a:lnRef idx="2">
              <a:schemeClr val="accent1"/>
            </a:lnRef>
            <a:fillRef idx="0">
              <a:schemeClr val="accent1"/>
            </a:fillRef>
            <a:effectRef idx="1">
              <a:schemeClr val="accent1"/>
            </a:effectRef>
            <a:fontRef idx="minor">
              <a:schemeClr val="tx1"/>
            </a:fontRef>
          </p:style>
        </p:cxnSp>
        <p:cxnSp>
          <p:nvCxnSpPr>
            <p:cNvPr id="21" name="Straight Connector 20">
              <a:extLst>
                <a:ext uri="{FF2B5EF4-FFF2-40B4-BE49-F238E27FC236}">
                  <a16:creationId xmlns:a16="http://schemas.microsoft.com/office/drawing/2014/main" id="{D3F7F181-4FFE-4F8E-A3D0-1A8ECDEFFB37}"/>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flipH="1">
              <a:off x="10292292" y="3190344"/>
              <a:ext cx="1896535" cy="1896533"/>
            </a:xfrm>
            <a:prstGeom prst="line">
              <a:avLst/>
            </a:prstGeom>
            <a:ln w="9525">
              <a:solidFill>
                <a:srgbClr val="FFFFFF"/>
              </a:solidFill>
            </a:ln>
          </p:spPr>
          <p:style>
            <a:lnRef idx="2">
              <a:schemeClr val="accent1"/>
            </a:lnRef>
            <a:fillRef idx="0">
              <a:schemeClr val="accent1"/>
            </a:fillRef>
            <a:effectRef idx="1">
              <a:schemeClr val="accent1"/>
            </a:effectRef>
            <a:fontRef idx="minor">
              <a:schemeClr val="tx1"/>
            </a:fontRef>
          </p:style>
        </p:cxnSp>
        <p:cxnSp>
          <p:nvCxnSpPr>
            <p:cNvPr id="22" name="Straight Connector 21">
              <a:extLst>
                <a:ext uri="{FF2B5EF4-FFF2-40B4-BE49-F238E27FC236}">
                  <a16:creationId xmlns:a16="http://schemas.microsoft.com/office/drawing/2014/main" id="{2066495D-EC57-44E4-8DED-0DC2E07AA2FF}"/>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292292" y="3285067"/>
              <a:ext cx="1896534" cy="1896533"/>
            </a:xfrm>
            <a:prstGeom prst="line">
              <a:avLst/>
            </a:prstGeom>
            <a:ln w="9525">
              <a:solidFill>
                <a:srgbClr val="FFFFFF"/>
              </a:solidFill>
            </a:ln>
          </p:spPr>
          <p:style>
            <a:lnRef idx="2">
              <a:schemeClr val="accent1"/>
            </a:lnRef>
            <a:fillRef idx="0">
              <a:schemeClr val="accent1"/>
            </a:fillRef>
            <a:effectRef idx="1">
              <a:schemeClr val="accent1"/>
            </a:effectRef>
            <a:fontRef idx="minor">
              <a:schemeClr val="tx1"/>
            </a:fontRef>
          </p:style>
        </p:cxnSp>
        <p:cxnSp>
          <p:nvCxnSpPr>
            <p:cNvPr id="23" name="Straight Connector 22">
              <a:extLst>
                <a:ext uri="{FF2B5EF4-FFF2-40B4-BE49-F238E27FC236}">
                  <a16:creationId xmlns:a16="http://schemas.microsoft.com/office/drawing/2014/main" id="{0E0DA2F2-D672-4417-8072-9ED4FA5CC59F}"/>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443103" y="3131080"/>
              <a:ext cx="1745722" cy="1745720"/>
            </a:xfrm>
            <a:prstGeom prst="line">
              <a:avLst/>
            </a:prstGeom>
            <a:ln w="28575">
              <a:solidFill>
                <a:srgbClr val="FFFFFF"/>
              </a:solidFill>
            </a:ln>
          </p:spPr>
          <p:style>
            <a:lnRef idx="2">
              <a:schemeClr val="accent1"/>
            </a:lnRef>
            <a:fillRef idx="0">
              <a:schemeClr val="accent1"/>
            </a:fillRef>
            <a:effectRef idx="1">
              <a:schemeClr val="accent1"/>
            </a:effectRef>
            <a:fontRef idx="minor">
              <a:schemeClr val="tx1"/>
            </a:fontRef>
          </p:style>
        </p:cxnSp>
        <p:cxnSp>
          <p:nvCxnSpPr>
            <p:cNvPr id="24" name="Straight Connector 23">
              <a:extLst>
                <a:ext uri="{FF2B5EF4-FFF2-40B4-BE49-F238E27FC236}">
                  <a16:creationId xmlns:a16="http://schemas.microsoft.com/office/drawing/2014/main" id="{30E8BACB-AEC7-46A5-A3AD-4D1BBE8715BA}"/>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918826" y="3683001"/>
              <a:ext cx="1270001" cy="1269999"/>
            </a:xfrm>
            <a:prstGeom prst="line">
              <a:avLst/>
            </a:prstGeom>
            <a:ln w="28575">
              <a:solidFill>
                <a:srgbClr val="FFFFFF"/>
              </a:solidFill>
            </a:ln>
          </p:spPr>
          <p:style>
            <a:lnRef idx="2">
              <a:schemeClr val="accent1"/>
            </a:lnRef>
            <a:fillRef idx="0">
              <a:schemeClr val="accent1"/>
            </a:fillRef>
            <a:effectRef idx="1">
              <a:schemeClr val="accent1"/>
            </a:effectRef>
            <a:fontRef idx="minor">
              <a:schemeClr val="tx1"/>
            </a:fontRef>
          </p:style>
        </p:cxnSp>
      </p:grpSp>
      <p:sp>
        <p:nvSpPr>
          <p:cNvPr id="26" name="Rectangle 25">
            <a:extLst>
              <a:ext uri="{FF2B5EF4-FFF2-40B4-BE49-F238E27FC236}">
                <a16:creationId xmlns:a16="http://schemas.microsoft.com/office/drawing/2014/main" id="{08452CCF-4A27-488A-AAF4-424933CFC92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374212" y="0"/>
            <a:ext cx="4657345" cy="6858000"/>
          </a:xfrm>
          <a:prstGeom prst="rect">
            <a:avLst/>
          </a:prstGeom>
          <a:solidFill>
            <a:schemeClr val="accent1">
              <a:lumMod val="75000"/>
            </a:schemeClr>
          </a:solidFill>
          <a:ln>
            <a:noFill/>
          </a:ln>
          <a:effectLst/>
        </p:spPr>
        <p:style>
          <a:lnRef idx="2">
            <a:schemeClr val="accent1">
              <a:shade val="50000"/>
            </a:schemeClr>
          </a:lnRef>
          <a:fillRef idx="1001">
            <a:schemeClr val="dk2"/>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Gothic" panose="020B0502020202020204"/>
              <a:ea typeface="+mn-ea"/>
              <a:cs typeface="+mn-cs"/>
            </a:endParaRPr>
          </a:p>
        </p:txBody>
      </p:sp>
      <p:sp>
        <p:nvSpPr>
          <p:cNvPr id="2" name="Rubrik 1">
            <a:extLst>
              <a:ext uri="{FF2B5EF4-FFF2-40B4-BE49-F238E27FC236}">
                <a16:creationId xmlns:a16="http://schemas.microsoft.com/office/drawing/2014/main" id="{D2AF7C4B-98E4-4AAC-8117-2BEC4CEFB356}"/>
              </a:ext>
            </a:extLst>
          </p:cNvPr>
          <p:cNvSpPr>
            <a:spLocks noGrp="1"/>
          </p:cNvSpPr>
          <p:nvPr>
            <p:ph type="ctrTitle" idx="4294967295"/>
          </p:nvPr>
        </p:nvSpPr>
        <p:spPr>
          <a:xfrm>
            <a:off x="1834919" y="685800"/>
            <a:ext cx="3705269" cy="5308599"/>
          </a:xfrm>
        </p:spPr>
        <p:txBody>
          <a:bodyPr vert="horz" lIns="91440" tIns="45720" rIns="91440" bIns="45720" rtlCol="0" anchor="ctr">
            <a:normAutofit/>
          </a:bodyPr>
          <a:lstStyle/>
          <a:p>
            <a:r>
              <a:rPr lang="en-US" sz="1800" b="1" dirty="0">
                <a:solidFill>
                  <a:srgbClr val="FFFFFF"/>
                </a:solidFill>
              </a:rPr>
              <a:t>Arbetssätt/Komma till Avslut</a:t>
            </a:r>
          </a:p>
        </p:txBody>
      </p:sp>
      <p:sp>
        <p:nvSpPr>
          <p:cNvPr id="3" name="Underrubrik 2">
            <a:extLst>
              <a:ext uri="{FF2B5EF4-FFF2-40B4-BE49-F238E27FC236}">
                <a16:creationId xmlns:a16="http://schemas.microsoft.com/office/drawing/2014/main" id="{AB1155B9-3961-4950-9589-5EC5D0F75CF6}"/>
              </a:ext>
            </a:extLst>
          </p:cNvPr>
          <p:cNvSpPr>
            <a:spLocks noGrp="1"/>
          </p:cNvSpPr>
          <p:nvPr>
            <p:ph type="subTitle" idx="4294967295"/>
          </p:nvPr>
        </p:nvSpPr>
        <p:spPr>
          <a:xfrm>
            <a:off x="6516553" y="685800"/>
            <a:ext cx="4754563" cy="5410200"/>
          </a:xfrm>
        </p:spPr>
        <p:txBody>
          <a:bodyPr vert="horz" lIns="91440" tIns="45720" rIns="91440" bIns="45720" rtlCol="0" anchor="ctr">
            <a:normAutofit/>
          </a:bodyPr>
          <a:lstStyle/>
          <a:p>
            <a:pPr marL="50800"/>
            <a:r>
              <a:rPr lang="sv-SE" sz="1600" b="1" dirty="0">
                <a:solidFill>
                  <a:schemeClr val="tx1"/>
                </a:solidFill>
                <a:effectLst/>
                <a:latin typeface="Arial" panose="020B0604020202020204" pitchFamily="34" charset="0"/>
                <a:ea typeface="Arial" panose="020B0604020202020204" pitchFamily="34" charset="0"/>
                <a:cs typeface="Arial" panose="020B0604020202020204" pitchFamily="34" charset="0"/>
              </a:rPr>
              <a:t>Positionering - spelytor / korridorer</a:t>
            </a:r>
            <a:br>
              <a:rPr lang="sv-SE" sz="1600" b="1" dirty="0">
                <a:solidFill>
                  <a:schemeClr val="tx1"/>
                </a:solidFill>
                <a:effectLst/>
                <a:latin typeface="Arial" panose="020B0604020202020204" pitchFamily="34" charset="0"/>
                <a:ea typeface="Arial" panose="020B0604020202020204" pitchFamily="34" charset="0"/>
                <a:cs typeface="Arial" panose="020B0604020202020204" pitchFamily="34" charset="0"/>
              </a:rPr>
            </a:br>
            <a:endParaRPr lang="sv-SE" sz="1600" b="1"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p>
            <a:pPr marL="0" indent="0">
              <a:lnSpc>
                <a:spcPts val="10"/>
              </a:lnSpc>
              <a:buNone/>
            </a:pPr>
            <a:r>
              <a:rPr lang="sv-SE" sz="1600" b="1" dirty="0">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rPr>
              <a:t> </a:t>
            </a:r>
            <a:endParaRPr lang="sv-SE" sz="1600" b="1"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p>
            <a:pPr marL="50800" marR="330200">
              <a:lnSpc>
                <a:spcPct val="98000"/>
              </a:lnSpc>
              <a:spcAft>
                <a:spcPts val="0"/>
              </a:spcAft>
            </a:pPr>
            <a:r>
              <a:rPr lang="sv-SE" sz="1600" b="1" dirty="0">
                <a:solidFill>
                  <a:schemeClr val="tx1"/>
                </a:solidFill>
                <a:effectLst/>
                <a:latin typeface="Arial" panose="020B0604020202020204" pitchFamily="34" charset="0"/>
                <a:ea typeface="Arial" panose="020B0604020202020204" pitchFamily="34" charset="0"/>
                <a:cs typeface="Arial" panose="020B0604020202020204" pitchFamily="34" charset="0"/>
              </a:rPr>
              <a:t>För att skapa bra möjligheter att komma till avslut är positioneringen i planens korridorer och spelytor en viktig del i det sista skedet av anfallsspelet. </a:t>
            </a:r>
            <a:br>
              <a:rPr lang="sv-SE" sz="1600" b="1" dirty="0">
                <a:solidFill>
                  <a:schemeClr val="tx1"/>
                </a:solidFill>
                <a:effectLst/>
                <a:latin typeface="Arial" panose="020B0604020202020204" pitchFamily="34" charset="0"/>
                <a:ea typeface="Arial" panose="020B0604020202020204" pitchFamily="34" charset="0"/>
                <a:cs typeface="Arial" panose="020B0604020202020204" pitchFamily="34" charset="0"/>
              </a:rPr>
            </a:br>
            <a:r>
              <a:rPr lang="sv-SE" sz="1600" b="1" dirty="0">
                <a:solidFill>
                  <a:schemeClr val="tx1"/>
                </a:solidFill>
                <a:effectLst/>
                <a:latin typeface="Arial" panose="020B0604020202020204" pitchFamily="34" charset="0"/>
                <a:ea typeface="Arial" panose="020B0604020202020204" pitchFamily="34" charset="0"/>
                <a:cs typeface="Arial" panose="020B0604020202020204" pitchFamily="34" charset="0"/>
              </a:rPr>
              <a:t>Detta för att skapa obalans i sidled och djupled i motståndarnas försvarsorganisation och möjliggöra genombrott till assistytorna.</a:t>
            </a:r>
            <a:endParaRPr lang="sv-SE" sz="1600" b="1"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p>
            <a:pPr marL="0" indent="0">
              <a:lnSpc>
                <a:spcPts val="1595"/>
              </a:lnSpc>
              <a:buNone/>
            </a:pPr>
            <a:r>
              <a:rPr lang="sv-SE" sz="1600" b="1" dirty="0">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rPr>
              <a:t> </a:t>
            </a:r>
            <a:endParaRPr lang="sv-SE" sz="1600" b="1"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p>
            <a:pPr marL="50800"/>
            <a:r>
              <a:rPr lang="sv-SE" sz="1600" b="1" dirty="0">
                <a:solidFill>
                  <a:schemeClr val="tx1"/>
                </a:solidFill>
                <a:effectLst/>
                <a:latin typeface="Arial" panose="020B0604020202020204" pitchFamily="34" charset="0"/>
                <a:ea typeface="Arial" panose="020B0604020202020204" pitchFamily="34" charset="0"/>
                <a:cs typeface="Arial" panose="020B0604020202020204" pitchFamily="34" charset="0"/>
              </a:rPr>
              <a:t>Vår positionering utgår från att;</a:t>
            </a:r>
            <a:endParaRPr lang="sv-SE" sz="1600" b="1"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p>
            <a:pPr marL="342900" lvl="0" indent="-342900">
              <a:lnSpc>
                <a:spcPct val="98000"/>
              </a:lnSpc>
              <a:buFont typeface="Arial" panose="020B0604020202020204" pitchFamily="34" charset="0"/>
              <a:buChar char="•"/>
              <a:tabLst>
                <a:tab pos="241300" algn="l"/>
              </a:tabLst>
            </a:pPr>
            <a:r>
              <a:rPr lang="sv-SE" sz="1600" b="1" dirty="0">
                <a:solidFill>
                  <a:schemeClr val="tx1"/>
                </a:solidFill>
                <a:effectLst/>
                <a:latin typeface="Arial" panose="020B0604020202020204" pitchFamily="34" charset="0"/>
                <a:ea typeface="Arial" panose="020B0604020202020204" pitchFamily="34" charset="0"/>
                <a:cs typeface="Arial" panose="020B0604020202020204" pitchFamily="34" charset="0"/>
              </a:rPr>
              <a:t>Positionering i alla korridorerna för att utnyttja planens bredd</a:t>
            </a:r>
            <a:endParaRPr lang="sv-SE" sz="1600" b="1"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p>
            <a:pPr marL="342900" lvl="0" indent="-342900">
              <a:lnSpc>
                <a:spcPct val="92000"/>
              </a:lnSpc>
              <a:buFont typeface="Arial" panose="020B0604020202020204" pitchFamily="34" charset="0"/>
              <a:buChar char="•"/>
              <a:tabLst>
                <a:tab pos="241300" algn="l"/>
              </a:tabLst>
            </a:pPr>
            <a:r>
              <a:rPr lang="sv-SE" sz="1600" b="1" dirty="0">
                <a:solidFill>
                  <a:schemeClr val="tx1"/>
                </a:solidFill>
                <a:effectLst/>
                <a:latin typeface="Arial" panose="020B0604020202020204" pitchFamily="34" charset="0"/>
                <a:ea typeface="Arial" panose="020B0604020202020204" pitchFamily="34" charset="0"/>
                <a:cs typeface="Arial" panose="020B0604020202020204" pitchFamily="34" charset="0"/>
              </a:rPr>
              <a:t>Positionering i alla spelytor för att utnyttja planens djup</a:t>
            </a:r>
            <a:endParaRPr lang="sv-SE" sz="1600" b="1"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p>
            <a:pPr marL="342900" indent="-342900"/>
            <a:endParaRPr lang="en-US" sz="1800" dirty="0">
              <a:solidFill>
                <a:srgbClr val="FFFFFF"/>
              </a:solidFill>
            </a:endParaRPr>
          </a:p>
        </p:txBody>
      </p:sp>
    </p:spTree>
    <p:extLst>
      <p:ext uri="{BB962C8B-B14F-4D97-AF65-F5344CB8AC3E}">
        <p14:creationId xmlns:p14="http://schemas.microsoft.com/office/powerpoint/2010/main" val="25724029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grpSp>
        <p:nvGrpSpPr>
          <p:cNvPr id="8" name="Group 7">
            <a:extLst>
              <a:ext uri="{FF2B5EF4-FFF2-40B4-BE49-F238E27FC236}">
                <a16:creationId xmlns:a16="http://schemas.microsoft.com/office/drawing/2014/main" id="{6CC7770B-E4E1-42D6-9437-DAA4A3A9E65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206969" y="2963333"/>
            <a:ext cx="2981858" cy="3208867"/>
            <a:chOff x="9206969" y="2963333"/>
            <a:chExt cx="2981858" cy="3208867"/>
          </a:xfrm>
        </p:grpSpPr>
        <p:cxnSp>
          <p:nvCxnSpPr>
            <p:cNvPr id="9" name="Straight Connector 8">
              <a:extLst>
                <a:ext uri="{FF2B5EF4-FFF2-40B4-BE49-F238E27FC236}">
                  <a16:creationId xmlns:a16="http://schemas.microsoft.com/office/drawing/2014/main" id="{5A26DE5B-A1A6-4746-8EF7-4D6809ED75EE}"/>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a:extLst>
                <a:ext uri="{FF2B5EF4-FFF2-40B4-BE49-F238E27FC236}">
                  <a16:creationId xmlns:a16="http://schemas.microsoft.com/office/drawing/2014/main" id="{377A3DDA-BF17-4302-867E-EBFD777B0627}"/>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a:extLst>
                <a:ext uri="{FF2B5EF4-FFF2-40B4-BE49-F238E27FC236}">
                  <a16:creationId xmlns:a16="http://schemas.microsoft.com/office/drawing/2014/main" id="{CBE30704-4227-4B7B-BDB8-BFCF39086FA4}"/>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a:extLst>
                <a:ext uri="{FF2B5EF4-FFF2-40B4-BE49-F238E27FC236}">
                  <a16:creationId xmlns:a16="http://schemas.microsoft.com/office/drawing/2014/main" id="{B923B1E7-AEA4-42D8-8F4A-9D116F29665C}"/>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3" name="Straight Connector 12">
              <a:extLst>
                <a:ext uri="{FF2B5EF4-FFF2-40B4-BE49-F238E27FC236}">
                  <a16:creationId xmlns:a16="http://schemas.microsoft.com/office/drawing/2014/main" id="{321B6244-6EAE-442C-ACCF-8146103EC1D5}"/>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15" name="Rectangle 14">
            <a:extLst>
              <a:ext uri="{FF2B5EF4-FFF2-40B4-BE49-F238E27FC236}">
                <a16:creationId xmlns:a16="http://schemas.microsoft.com/office/drawing/2014/main" id="{781BBDC9-2DC6-4959-AC3D-49A5DCB05D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Gothic" panose="020B0502020202020204"/>
              <a:ea typeface="+mn-ea"/>
              <a:cs typeface="+mn-cs"/>
            </a:endParaRPr>
          </a:p>
        </p:txBody>
      </p:sp>
      <p:sp>
        <p:nvSpPr>
          <p:cNvPr id="17" name="Rectangle 16">
            <a:extLst>
              <a:ext uri="{FF2B5EF4-FFF2-40B4-BE49-F238E27FC236}">
                <a16:creationId xmlns:a16="http://schemas.microsoft.com/office/drawing/2014/main" id="{4B74BB55-8517-4CFE-9389-81D0E6F81F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438656" cy="6858000"/>
          </a:xfrm>
          <a:prstGeom prst="rect">
            <a:avLst/>
          </a:prstGeom>
          <a:solidFill>
            <a:schemeClr val="accent1">
              <a:lumMod val="50000"/>
            </a:schemeClr>
          </a:solidFill>
          <a:ln>
            <a:no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A50E82"/>
              </a:solidFill>
              <a:effectLst/>
              <a:uLnTx/>
              <a:uFillTx/>
              <a:latin typeface="Century Gothic" panose="020B0502020202020204"/>
              <a:ea typeface="+mn-ea"/>
              <a:cs typeface="+mn-cs"/>
            </a:endParaRPr>
          </a:p>
        </p:txBody>
      </p:sp>
      <p:grpSp>
        <p:nvGrpSpPr>
          <p:cNvPr id="19" name="Group 18">
            <a:extLst>
              <a:ext uri="{FF2B5EF4-FFF2-40B4-BE49-F238E27FC236}">
                <a16:creationId xmlns:a16="http://schemas.microsoft.com/office/drawing/2014/main" id="{A3F7C935-E41E-4E8D-91DF-D3BAB9521DF0}"/>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80045" y="4435646"/>
            <a:ext cx="1419541" cy="1660354"/>
            <a:chOff x="10292292" y="2963333"/>
            <a:chExt cx="1896535" cy="2218267"/>
          </a:xfrm>
        </p:grpSpPr>
        <p:cxnSp>
          <p:nvCxnSpPr>
            <p:cNvPr id="20" name="Straight Connector 19">
              <a:extLst>
                <a:ext uri="{FF2B5EF4-FFF2-40B4-BE49-F238E27FC236}">
                  <a16:creationId xmlns:a16="http://schemas.microsoft.com/office/drawing/2014/main" id="{4FB64230-1B44-4C76-9885-0BBE5C736CC8}"/>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1276012" y="2963333"/>
              <a:ext cx="912814" cy="912812"/>
            </a:xfrm>
            <a:prstGeom prst="line">
              <a:avLst/>
            </a:prstGeom>
            <a:ln w="9525">
              <a:solidFill>
                <a:srgbClr val="FFFFFF"/>
              </a:solidFill>
            </a:ln>
          </p:spPr>
          <p:style>
            <a:lnRef idx="2">
              <a:schemeClr val="accent1"/>
            </a:lnRef>
            <a:fillRef idx="0">
              <a:schemeClr val="accent1"/>
            </a:fillRef>
            <a:effectRef idx="1">
              <a:schemeClr val="accent1"/>
            </a:effectRef>
            <a:fontRef idx="minor">
              <a:schemeClr val="tx1"/>
            </a:fontRef>
          </p:style>
        </p:cxnSp>
        <p:cxnSp>
          <p:nvCxnSpPr>
            <p:cNvPr id="21" name="Straight Connector 20">
              <a:extLst>
                <a:ext uri="{FF2B5EF4-FFF2-40B4-BE49-F238E27FC236}">
                  <a16:creationId xmlns:a16="http://schemas.microsoft.com/office/drawing/2014/main" id="{D3F7F181-4FFE-4F8E-A3D0-1A8ECDEFFB37}"/>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flipH="1">
              <a:off x="10292292" y="3190344"/>
              <a:ext cx="1896535" cy="1896533"/>
            </a:xfrm>
            <a:prstGeom prst="line">
              <a:avLst/>
            </a:prstGeom>
            <a:ln w="9525">
              <a:solidFill>
                <a:srgbClr val="FFFFFF"/>
              </a:solidFill>
            </a:ln>
          </p:spPr>
          <p:style>
            <a:lnRef idx="2">
              <a:schemeClr val="accent1"/>
            </a:lnRef>
            <a:fillRef idx="0">
              <a:schemeClr val="accent1"/>
            </a:fillRef>
            <a:effectRef idx="1">
              <a:schemeClr val="accent1"/>
            </a:effectRef>
            <a:fontRef idx="minor">
              <a:schemeClr val="tx1"/>
            </a:fontRef>
          </p:style>
        </p:cxnSp>
        <p:cxnSp>
          <p:nvCxnSpPr>
            <p:cNvPr id="22" name="Straight Connector 21">
              <a:extLst>
                <a:ext uri="{FF2B5EF4-FFF2-40B4-BE49-F238E27FC236}">
                  <a16:creationId xmlns:a16="http://schemas.microsoft.com/office/drawing/2014/main" id="{2066495D-EC57-44E4-8DED-0DC2E07AA2FF}"/>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292292" y="3285067"/>
              <a:ext cx="1896534" cy="1896533"/>
            </a:xfrm>
            <a:prstGeom prst="line">
              <a:avLst/>
            </a:prstGeom>
            <a:ln w="9525">
              <a:solidFill>
                <a:srgbClr val="FFFFFF"/>
              </a:solidFill>
            </a:ln>
          </p:spPr>
          <p:style>
            <a:lnRef idx="2">
              <a:schemeClr val="accent1"/>
            </a:lnRef>
            <a:fillRef idx="0">
              <a:schemeClr val="accent1"/>
            </a:fillRef>
            <a:effectRef idx="1">
              <a:schemeClr val="accent1"/>
            </a:effectRef>
            <a:fontRef idx="minor">
              <a:schemeClr val="tx1"/>
            </a:fontRef>
          </p:style>
        </p:cxnSp>
        <p:cxnSp>
          <p:nvCxnSpPr>
            <p:cNvPr id="23" name="Straight Connector 22">
              <a:extLst>
                <a:ext uri="{FF2B5EF4-FFF2-40B4-BE49-F238E27FC236}">
                  <a16:creationId xmlns:a16="http://schemas.microsoft.com/office/drawing/2014/main" id="{0E0DA2F2-D672-4417-8072-9ED4FA5CC59F}"/>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443103" y="3131080"/>
              <a:ext cx="1745722" cy="1745720"/>
            </a:xfrm>
            <a:prstGeom prst="line">
              <a:avLst/>
            </a:prstGeom>
            <a:ln w="28575">
              <a:solidFill>
                <a:srgbClr val="FFFFFF"/>
              </a:solidFill>
            </a:ln>
          </p:spPr>
          <p:style>
            <a:lnRef idx="2">
              <a:schemeClr val="accent1"/>
            </a:lnRef>
            <a:fillRef idx="0">
              <a:schemeClr val="accent1"/>
            </a:fillRef>
            <a:effectRef idx="1">
              <a:schemeClr val="accent1"/>
            </a:effectRef>
            <a:fontRef idx="minor">
              <a:schemeClr val="tx1"/>
            </a:fontRef>
          </p:style>
        </p:cxnSp>
        <p:cxnSp>
          <p:nvCxnSpPr>
            <p:cNvPr id="24" name="Straight Connector 23">
              <a:extLst>
                <a:ext uri="{FF2B5EF4-FFF2-40B4-BE49-F238E27FC236}">
                  <a16:creationId xmlns:a16="http://schemas.microsoft.com/office/drawing/2014/main" id="{30E8BACB-AEC7-46A5-A3AD-4D1BBE8715BA}"/>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918826" y="3683001"/>
              <a:ext cx="1270001" cy="1269999"/>
            </a:xfrm>
            <a:prstGeom prst="line">
              <a:avLst/>
            </a:prstGeom>
            <a:ln w="28575">
              <a:solidFill>
                <a:srgbClr val="FFFFFF"/>
              </a:solidFill>
            </a:ln>
          </p:spPr>
          <p:style>
            <a:lnRef idx="2">
              <a:schemeClr val="accent1"/>
            </a:lnRef>
            <a:fillRef idx="0">
              <a:schemeClr val="accent1"/>
            </a:fillRef>
            <a:effectRef idx="1">
              <a:schemeClr val="accent1"/>
            </a:effectRef>
            <a:fontRef idx="minor">
              <a:schemeClr val="tx1"/>
            </a:fontRef>
          </p:style>
        </p:cxnSp>
      </p:grpSp>
      <p:sp>
        <p:nvSpPr>
          <p:cNvPr id="26" name="Rectangle 25">
            <a:extLst>
              <a:ext uri="{FF2B5EF4-FFF2-40B4-BE49-F238E27FC236}">
                <a16:creationId xmlns:a16="http://schemas.microsoft.com/office/drawing/2014/main" id="{08452CCF-4A27-488A-AAF4-424933CFC92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374212" y="0"/>
            <a:ext cx="4657345" cy="6858000"/>
          </a:xfrm>
          <a:prstGeom prst="rect">
            <a:avLst/>
          </a:prstGeom>
          <a:solidFill>
            <a:schemeClr val="accent1">
              <a:lumMod val="75000"/>
            </a:schemeClr>
          </a:solidFill>
          <a:ln>
            <a:noFill/>
          </a:ln>
          <a:effectLst/>
        </p:spPr>
        <p:style>
          <a:lnRef idx="2">
            <a:schemeClr val="accent1">
              <a:shade val="50000"/>
            </a:schemeClr>
          </a:lnRef>
          <a:fillRef idx="1001">
            <a:schemeClr val="dk2"/>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Gothic" panose="020B0502020202020204"/>
              <a:ea typeface="+mn-ea"/>
              <a:cs typeface="+mn-cs"/>
            </a:endParaRPr>
          </a:p>
        </p:txBody>
      </p:sp>
      <p:sp>
        <p:nvSpPr>
          <p:cNvPr id="2" name="Rubrik 1">
            <a:extLst>
              <a:ext uri="{FF2B5EF4-FFF2-40B4-BE49-F238E27FC236}">
                <a16:creationId xmlns:a16="http://schemas.microsoft.com/office/drawing/2014/main" id="{D2AF7C4B-98E4-4AAC-8117-2BEC4CEFB356}"/>
              </a:ext>
            </a:extLst>
          </p:cNvPr>
          <p:cNvSpPr>
            <a:spLocks noGrp="1"/>
          </p:cNvSpPr>
          <p:nvPr>
            <p:ph type="ctrTitle" idx="4294967295"/>
          </p:nvPr>
        </p:nvSpPr>
        <p:spPr>
          <a:xfrm>
            <a:off x="1834919" y="685800"/>
            <a:ext cx="3705269" cy="5308599"/>
          </a:xfrm>
        </p:spPr>
        <p:txBody>
          <a:bodyPr vert="horz" lIns="91440" tIns="45720" rIns="91440" bIns="45720" rtlCol="0" anchor="ctr">
            <a:normAutofit/>
          </a:bodyPr>
          <a:lstStyle/>
          <a:p>
            <a:r>
              <a:rPr lang="en-US" sz="1800" b="1" dirty="0">
                <a:solidFill>
                  <a:srgbClr val="FFFFFF"/>
                </a:solidFill>
              </a:rPr>
              <a:t>Arbetssätt/Komma till Avslut</a:t>
            </a:r>
          </a:p>
        </p:txBody>
      </p:sp>
      <p:sp>
        <p:nvSpPr>
          <p:cNvPr id="3" name="Underrubrik 2">
            <a:extLst>
              <a:ext uri="{FF2B5EF4-FFF2-40B4-BE49-F238E27FC236}">
                <a16:creationId xmlns:a16="http://schemas.microsoft.com/office/drawing/2014/main" id="{AB1155B9-3961-4950-9589-5EC5D0F75CF6}"/>
              </a:ext>
            </a:extLst>
          </p:cNvPr>
          <p:cNvSpPr>
            <a:spLocks noGrp="1"/>
          </p:cNvSpPr>
          <p:nvPr>
            <p:ph type="subTitle" idx="4294967295"/>
          </p:nvPr>
        </p:nvSpPr>
        <p:spPr>
          <a:xfrm>
            <a:off x="6516553" y="685800"/>
            <a:ext cx="4754563" cy="5410200"/>
          </a:xfrm>
        </p:spPr>
        <p:txBody>
          <a:bodyPr vert="horz" lIns="91440" tIns="45720" rIns="91440" bIns="45720" rtlCol="0" anchor="ctr">
            <a:normAutofit/>
          </a:bodyPr>
          <a:lstStyle/>
          <a:p>
            <a:pPr marL="50800"/>
            <a:r>
              <a:rPr lang="sv-SE" sz="1600" b="1" dirty="0">
                <a:solidFill>
                  <a:schemeClr val="tx1"/>
                </a:solidFill>
                <a:effectLst/>
                <a:latin typeface="Arial" panose="020B0604020202020204" pitchFamily="34" charset="0"/>
                <a:ea typeface="Arial" panose="020B0604020202020204" pitchFamily="34" charset="0"/>
                <a:cs typeface="Arial" panose="020B0604020202020204" pitchFamily="34" charset="0"/>
              </a:rPr>
              <a:t>Spelbarhetsprincip</a:t>
            </a:r>
            <a:br>
              <a:rPr lang="sv-SE" sz="1600" b="1" dirty="0">
                <a:solidFill>
                  <a:schemeClr val="tx1"/>
                </a:solidFill>
                <a:effectLst/>
                <a:latin typeface="Arial" panose="020B0604020202020204" pitchFamily="34" charset="0"/>
                <a:ea typeface="Arial" panose="020B0604020202020204" pitchFamily="34" charset="0"/>
                <a:cs typeface="Arial" panose="020B0604020202020204" pitchFamily="34" charset="0"/>
              </a:rPr>
            </a:br>
            <a:endParaRPr lang="sv-SE" sz="1600" b="1"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p>
            <a:pPr marL="0" indent="0">
              <a:lnSpc>
                <a:spcPts val="110"/>
              </a:lnSpc>
              <a:buNone/>
            </a:pPr>
            <a:r>
              <a:rPr lang="sv-SE" sz="1600" b="1" dirty="0">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rPr>
              <a:t> </a:t>
            </a:r>
            <a:endParaRPr lang="sv-SE" sz="1600" b="1"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p>
            <a:pPr marL="50800" marR="622300">
              <a:lnSpc>
                <a:spcPct val="104000"/>
              </a:lnSpc>
              <a:spcAft>
                <a:spcPts val="0"/>
              </a:spcAft>
            </a:pPr>
            <a:r>
              <a:rPr lang="sv-SE" sz="1600" b="1" dirty="0">
                <a:solidFill>
                  <a:schemeClr val="tx1"/>
                </a:solidFill>
                <a:effectLst/>
                <a:latin typeface="Arial" panose="020B0604020202020204" pitchFamily="34" charset="0"/>
                <a:ea typeface="Arial" panose="020B0604020202020204" pitchFamily="34" charset="0"/>
                <a:cs typeface="Arial" panose="020B0604020202020204" pitchFamily="34" charset="0"/>
              </a:rPr>
              <a:t>Spelbarhetsprinciper – att göra sig spelbar beroende på bollhållarens situation och position är viktig för att ge bollhållaren fler alternativ och nå assistytor eller Gold Zone.</a:t>
            </a:r>
            <a:endParaRPr lang="sv-SE" sz="1600" b="1"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p>
            <a:pPr marL="0" indent="0">
              <a:lnSpc>
                <a:spcPts val="1590"/>
              </a:lnSpc>
              <a:buNone/>
            </a:pPr>
            <a:r>
              <a:rPr lang="sv-SE" sz="1600" b="1" dirty="0">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rPr>
              <a:t> </a:t>
            </a:r>
            <a:endParaRPr lang="sv-SE" sz="1600" b="1"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p>
            <a:pPr marL="342900" marR="711200" lvl="0" indent="-342900">
              <a:lnSpc>
                <a:spcPct val="93000"/>
              </a:lnSpc>
              <a:spcAft>
                <a:spcPts val="0"/>
              </a:spcAft>
              <a:buFont typeface="Arial" panose="020B0604020202020204" pitchFamily="34" charset="0"/>
              <a:buChar char="•"/>
              <a:tabLst>
                <a:tab pos="241300" algn="l"/>
              </a:tabLst>
            </a:pPr>
            <a:r>
              <a:rPr lang="sv-SE" sz="1600" b="1" dirty="0">
                <a:solidFill>
                  <a:schemeClr val="tx1"/>
                </a:solidFill>
                <a:effectLst/>
                <a:latin typeface="Arial" panose="020B0604020202020204" pitchFamily="34" charset="0"/>
                <a:ea typeface="Arial" panose="020B0604020202020204" pitchFamily="34" charset="0"/>
                <a:cs typeface="Arial" panose="020B0604020202020204" pitchFamily="34" charset="0"/>
              </a:rPr>
              <a:t>Bollhållaren under press – spelbarhet framför (väggspel) motståndarnas linje.</a:t>
            </a:r>
            <a:endParaRPr lang="sv-SE" sz="1600" b="1"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p>
            <a:pPr marL="342900" marR="1130300" lvl="0" indent="-342900">
              <a:lnSpc>
                <a:spcPct val="92000"/>
              </a:lnSpc>
              <a:spcAft>
                <a:spcPts val="0"/>
              </a:spcAft>
              <a:buFont typeface="Arial" panose="020B0604020202020204" pitchFamily="34" charset="0"/>
              <a:buChar char="•"/>
              <a:tabLst>
                <a:tab pos="241300" algn="l"/>
              </a:tabLst>
            </a:pPr>
            <a:r>
              <a:rPr lang="sv-SE" sz="1600" b="1" dirty="0">
                <a:solidFill>
                  <a:schemeClr val="tx1"/>
                </a:solidFill>
                <a:effectLst/>
                <a:latin typeface="Arial" panose="020B0604020202020204" pitchFamily="34" charset="0"/>
                <a:ea typeface="Arial" panose="020B0604020202020204" pitchFamily="34" charset="0"/>
                <a:cs typeface="Arial" panose="020B0604020202020204" pitchFamily="34" charset="0"/>
              </a:rPr>
              <a:t>Bollhållare ej under press - spelbarhet i eller bakom (djupledslöpning) motståndarnas linje</a:t>
            </a:r>
            <a:endParaRPr lang="sv-SE" sz="1600" b="1"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p>
            <a:pPr marL="342900" indent="-342900"/>
            <a:endParaRPr lang="en-US" sz="1800" dirty="0">
              <a:solidFill>
                <a:srgbClr val="FFFFFF"/>
              </a:solidFill>
            </a:endParaRPr>
          </a:p>
        </p:txBody>
      </p:sp>
    </p:spTree>
    <p:extLst>
      <p:ext uri="{BB962C8B-B14F-4D97-AF65-F5344CB8AC3E}">
        <p14:creationId xmlns:p14="http://schemas.microsoft.com/office/powerpoint/2010/main" val="40105494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grpSp>
        <p:nvGrpSpPr>
          <p:cNvPr id="8" name="Group 7">
            <a:extLst>
              <a:ext uri="{FF2B5EF4-FFF2-40B4-BE49-F238E27FC236}">
                <a16:creationId xmlns:a16="http://schemas.microsoft.com/office/drawing/2014/main" id="{6CC7770B-E4E1-42D6-9437-DAA4A3A9E65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206969" y="2963333"/>
            <a:ext cx="2981858" cy="3208867"/>
            <a:chOff x="9206969" y="2963333"/>
            <a:chExt cx="2981858" cy="3208867"/>
          </a:xfrm>
        </p:grpSpPr>
        <p:cxnSp>
          <p:nvCxnSpPr>
            <p:cNvPr id="9" name="Straight Connector 8">
              <a:extLst>
                <a:ext uri="{FF2B5EF4-FFF2-40B4-BE49-F238E27FC236}">
                  <a16:creationId xmlns:a16="http://schemas.microsoft.com/office/drawing/2014/main" id="{5A26DE5B-A1A6-4746-8EF7-4D6809ED75EE}"/>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a:extLst>
                <a:ext uri="{FF2B5EF4-FFF2-40B4-BE49-F238E27FC236}">
                  <a16:creationId xmlns:a16="http://schemas.microsoft.com/office/drawing/2014/main" id="{377A3DDA-BF17-4302-867E-EBFD777B0627}"/>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a:extLst>
                <a:ext uri="{FF2B5EF4-FFF2-40B4-BE49-F238E27FC236}">
                  <a16:creationId xmlns:a16="http://schemas.microsoft.com/office/drawing/2014/main" id="{CBE30704-4227-4B7B-BDB8-BFCF39086FA4}"/>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a:extLst>
                <a:ext uri="{FF2B5EF4-FFF2-40B4-BE49-F238E27FC236}">
                  <a16:creationId xmlns:a16="http://schemas.microsoft.com/office/drawing/2014/main" id="{B923B1E7-AEA4-42D8-8F4A-9D116F29665C}"/>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3" name="Straight Connector 12">
              <a:extLst>
                <a:ext uri="{FF2B5EF4-FFF2-40B4-BE49-F238E27FC236}">
                  <a16:creationId xmlns:a16="http://schemas.microsoft.com/office/drawing/2014/main" id="{321B6244-6EAE-442C-ACCF-8146103EC1D5}"/>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15" name="Rectangle 14">
            <a:extLst>
              <a:ext uri="{FF2B5EF4-FFF2-40B4-BE49-F238E27FC236}">
                <a16:creationId xmlns:a16="http://schemas.microsoft.com/office/drawing/2014/main" id="{781BBDC9-2DC6-4959-AC3D-49A5DCB05D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Gothic" panose="020B0502020202020204"/>
              <a:ea typeface="+mn-ea"/>
              <a:cs typeface="+mn-cs"/>
            </a:endParaRPr>
          </a:p>
        </p:txBody>
      </p:sp>
      <p:sp>
        <p:nvSpPr>
          <p:cNvPr id="17" name="Rectangle 16">
            <a:extLst>
              <a:ext uri="{FF2B5EF4-FFF2-40B4-BE49-F238E27FC236}">
                <a16:creationId xmlns:a16="http://schemas.microsoft.com/office/drawing/2014/main" id="{4B74BB55-8517-4CFE-9389-81D0E6F81F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438656" cy="6858000"/>
          </a:xfrm>
          <a:prstGeom prst="rect">
            <a:avLst/>
          </a:prstGeom>
          <a:solidFill>
            <a:schemeClr val="accent1">
              <a:lumMod val="50000"/>
            </a:schemeClr>
          </a:solidFill>
          <a:ln>
            <a:no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A50E82"/>
              </a:solidFill>
              <a:effectLst/>
              <a:uLnTx/>
              <a:uFillTx/>
              <a:latin typeface="Century Gothic" panose="020B0502020202020204"/>
              <a:ea typeface="+mn-ea"/>
              <a:cs typeface="+mn-cs"/>
            </a:endParaRPr>
          </a:p>
        </p:txBody>
      </p:sp>
      <p:grpSp>
        <p:nvGrpSpPr>
          <p:cNvPr id="19" name="Group 18">
            <a:extLst>
              <a:ext uri="{FF2B5EF4-FFF2-40B4-BE49-F238E27FC236}">
                <a16:creationId xmlns:a16="http://schemas.microsoft.com/office/drawing/2014/main" id="{A3F7C935-E41E-4E8D-91DF-D3BAB9521DF0}"/>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80045" y="4435646"/>
            <a:ext cx="1419541" cy="1660354"/>
            <a:chOff x="10292292" y="2963333"/>
            <a:chExt cx="1896535" cy="2218267"/>
          </a:xfrm>
        </p:grpSpPr>
        <p:cxnSp>
          <p:nvCxnSpPr>
            <p:cNvPr id="20" name="Straight Connector 19">
              <a:extLst>
                <a:ext uri="{FF2B5EF4-FFF2-40B4-BE49-F238E27FC236}">
                  <a16:creationId xmlns:a16="http://schemas.microsoft.com/office/drawing/2014/main" id="{4FB64230-1B44-4C76-9885-0BBE5C736CC8}"/>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1276012" y="2963333"/>
              <a:ext cx="912814" cy="912812"/>
            </a:xfrm>
            <a:prstGeom prst="line">
              <a:avLst/>
            </a:prstGeom>
            <a:ln w="9525">
              <a:solidFill>
                <a:srgbClr val="FFFFFF"/>
              </a:solidFill>
            </a:ln>
          </p:spPr>
          <p:style>
            <a:lnRef idx="2">
              <a:schemeClr val="accent1"/>
            </a:lnRef>
            <a:fillRef idx="0">
              <a:schemeClr val="accent1"/>
            </a:fillRef>
            <a:effectRef idx="1">
              <a:schemeClr val="accent1"/>
            </a:effectRef>
            <a:fontRef idx="minor">
              <a:schemeClr val="tx1"/>
            </a:fontRef>
          </p:style>
        </p:cxnSp>
        <p:cxnSp>
          <p:nvCxnSpPr>
            <p:cNvPr id="21" name="Straight Connector 20">
              <a:extLst>
                <a:ext uri="{FF2B5EF4-FFF2-40B4-BE49-F238E27FC236}">
                  <a16:creationId xmlns:a16="http://schemas.microsoft.com/office/drawing/2014/main" id="{D3F7F181-4FFE-4F8E-A3D0-1A8ECDEFFB37}"/>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flipH="1">
              <a:off x="10292292" y="3190344"/>
              <a:ext cx="1896535" cy="1896533"/>
            </a:xfrm>
            <a:prstGeom prst="line">
              <a:avLst/>
            </a:prstGeom>
            <a:ln w="9525">
              <a:solidFill>
                <a:srgbClr val="FFFFFF"/>
              </a:solidFill>
            </a:ln>
          </p:spPr>
          <p:style>
            <a:lnRef idx="2">
              <a:schemeClr val="accent1"/>
            </a:lnRef>
            <a:fillRef idx="0">
              <a:schemeClr val="accent1"/>
            </a:fillRef>
            <a:effectRef idx="1">
              <a:schemeClr val="accent1"/>
            </a:effectRef>
            <a:fontRef idx="minor">
              <a:schemeClr val="tx1"/>
            </a:fontRef>
          </p:style>
        </p:cxnSp>
        <p:cxnSp>
          <p:nvCxnSpPr>
            <p:cNvPr id="22" name="Straight Connector 21">
              <a:extLst>
                <a:ext uri="{FF2B5EF4-FFF2-40B4-BE49-F238E27FC236}">
                  <a16:creationId xmlns:a16="http://schemas.microsoft.com/office/drawing/2014/main" id="{2066495D-EC57-44E4-8DED-0DC2E07AA2FF}"/>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292292" y="3285067"/>
              <a:ext cx="1896534" cy="1896533"/>
            </a:xfrm>
            <a:prstGeom prst="line">
              <a:avLst/>
            </a:prstGeom>
            <a:ln w="9525">
              <a:solidFill>
                <a:srgbClr val="FFFFFF"/>
              </a:solidFill>
            </a:ln>
          </p:spPr>
          <p:style>
            <a:lnRef idx="2">
              <a:schemeClr val="accent1"/>
            </a:lnRef>
            <a:fillRef idx="0">
              <a:schemeClr val="accent1"/>
            </a:fillRef>
            <a:effectRef idx="1">
              <a:schemeClr val="accent1"/>
            </a:effectRef>
            <a:fontRef idx="minor">
              <a:schemeClr val="tx1"/>
            </a:fontRef>
          </p:style>
        </p:cxnSp>
        <p:cxnSp>
          <p:nvCxnSpPr>
            <p:cNvPr id="23" name="Straight Connector 22">
              <a:extLst>
                <a:ext uri="{FF2B5EF4-FFF2-40B4-BE49-F238E27FC236}">
                  <a16:creationId xmlns:a16="http://schemas.microsoft.com/office/drawing/2014/main" id="{0E0DA2F2-D672-4417-8072-9ED4FA5CC59F}"/>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443103" y="3131080"/>
              <a:ext cx="1745722" cy="1745720"/>
            </a:xfrm>
            <a:prstGeom prst="line">
              <a:avLst/>
            </a:prstGeom>
            <a:ln w="28575">
              <a:solidFill>
                <a:srgbClr val="FFFFFF"/>
              </a:solidFill>
            </a:ln>
          </p:spPr>
          <p:style>
            <a:lnRef idx="2">
              <a:schemeClr val="accent1"/>
            </a:lnRef>
            <a:fillRef idx="0">
              <a:schemeClr val="accent1"/>
            </a:fillRef>
            <a:effectRef idx="1">
              <a:schemeClr val="accent1"/>
            </a:effectRef>
            <a:fontRef idx="minor">
              <a:schemeClr val="tx1"/>
            </a:fontRef>
          </p:style>
        </p:cxnSp>
        <p:cxnSp>
          <p:nvCxnSpPr>
            <p:cNvPr id="24" name="Straight Connector 23">
              <a:extLst>
                <a:ext uri="{FF2B5EF4-FFF2-40B4-BE49-F238E27FC236}">
                  <a16:creationId xmlns:a16="http://schemas.microsoft.com/office/drawing/2014/main" id="{30E8BACB-AEC7-46A5-A3AD-4D1BBE8715BA}"/>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918826" y="3683001"/>
              <a:ext cx="1270001" cy="1269999"/>
            </a:xfrm>
            <a:prstGeom prst="line">
              <a:avLst/>
            </a:prstGeom>
            <a:ln w="28575">
              <a:solidFill>
                <a:srgbClr val="FFFFFF"/>
              </a:solidFill>
            </a:ln>
          </p:spPr>
          <p:style>
            <a:lnRef idx="2">
              <a:schemeClr val="accent1"/>
            </a:lnRef>
            <a:fillRef idx="0">
              <a:schemeClr val="accent1"/>
            </a:fillRef>
            <a:effectRef idx="1">
              <a:schemeClr val="accent1"/>
            </a:effectRef>
            <a:fontRef idx="minor">
              <a:schemeClr val="tx1"/>
            </a:fontRef>
          </p:style>
        </p:cxnSp>
      </p:grpSp>
      <p:sp>
        <p:nvSpPr>
          <p:cNvPr id="26" name="Rectangle 25">
            <a:extLst>
              <a:ext uri="{FF2B5EF4-FFF2-40B4-BE49-F238E27FC236}">
                <a16:creationId xmlns:a16="http://schemas.microsoft.com/office/drawing/2014/main" id="{08452CCF-4A27-488A-AAF4-424933CFC92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374212" y="0"/>
            <a:ext cx="4657345" cy="6858000"/>
          </a:xfrm>
          <a:prstGeom prst="rect">
            <a:avLst/>
          </a:prstGeom>
          <a:solidFill>
            <a:schemeClr val="accent1">
              <a:lumMod val="75000"/>
            </a:schemeClr>
          </a:solidFill>
          <a:ln>
            <a:noFill/>
          </a:ln>
          <a:effectLst/>
        </p:spPr>
        <p:style>
          <a:lnRef idx="2">
            <a:schemeClr val="accent1">
              <a:shade val="50000"/>
            </a:schemeClr>
          </a:lnRef>
          <a:fillRef idx="1001">
            <a:schemeClr val="dk2"/>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Gothic" panose="020B0502020202020204"/>
              <a:ea typeface="+mn-ea"/>
              <a:cs typeface="+mn-cs"/>
            </a:endParaRPr>
          </a:p>
        </p:txBody>
      </p:sp>
      <p:sp>
        <p:nvSpPr>
          <p:cNvPr id="2" name="Rubrik 1">
            <a:extLst>
              <a:ext uri="{FF2B5EF4-FFF2-40B4-BE49-F238E27FC236}">
                <a16:creationId xmlns:a16="http://schemas.microsoft.com/office/drawing/2014/main" id="{D2AF7C4B-98E4-4AAC-8117-2BEC4CEFB356}"/>
              </a:ext>
            </a:extLst>
          </p:cNvPr>
          <p:cNvSpPr>
            <a:spLocks noGrp="1"/>
          </p:cNvSpPr>
          <p:nvPr>
            <p:ph type="ctrTitle" idx="4294967295"/>
          </p:nvPr>
        </p:nvSpPr>
        <p:spPr>
          <a:xfrm>
            <a:off x="1834919" y="685800"/>
            <a:ext cx="3705269" cy="5308599"/>
          </a:xfrm>
        </p:spPr>
        <p:txBody>
          <a:bodyPr vert="horz" lIns="91440" tIns="45720" rIns="91440" bIns="45720" rtlCol="0" anchor="ctr">
            <a:normAutofit/>
          </a:bodyPr>
          <a:lstStyle/>
          <a:p>
            <a:r>
              <a:rPr lang="en-US" sz="1800" b="1" dirty="0">
                <a:solidFill>
                  <a:srgbClr val="FFFFFF"/>
                </a:solidFill>
              </a:rPr>
              <a:t>Arbetssätt/Komma till Avslut</a:t>
            </a:r>
          </a:p>
        </p:txBody>
      </p:sp>
      <p:sp>
        <p:nvSpPr>
          <p:cNvPr id="3" name="Underrubrik 2">
            <a:extLst>
              <a:ext uri="{FF2B5EF4-FFF2-40B4-BE49-F238E27FC236}">
                <a16:creationId xmlns:a16="http://schemas.microsoft.com/office/drawing/2014/main" id="{AB1155B9-3961-4950-9589-5EC5D0F75CF6}"/>
              </a:ext>
            </a:extLst>
          </p:cNvPr>
          <p:cNvSpPr>
            <a:spLocks noGrp="1"/>
          </p:cNvSpPr>
          <p:nvPr>
            <p:ph type="subTitle" idx="4294967295"/>
          </p:nvPr>
        </p:nvSpPr>
        <p:spPr>
          <a:xfrm>
            <a:off x="6516553" y="685800"/>
            <a:ext cx="4754563" cy="5410200"/>
          </a:xfrm>
        </p:spPr>
        <p:txBody>
          <a:bodyPr vert="horz" lIns="91440" tIns="45720" rIns="91440" bIns="45720" rtlCol="0" anchor="ctr">
            <a:normAutofit fontScale="92500" lnSpcReduction="10000"/>
          </a:bodyPr>
          <a:lstStyle/>
          <a:p>
            <a:pPr marL="50800"/>
            <a:r>
              <a:rPr lang="sv-SE" sz="1700" b="1" dirty="0">
                <a:solidFill>
                  <a:schemeClr val="tx1"/>
                </a:solidFill>
                <a:effectLst/>
                <a:latin typeface="Arial" panose="020B0604020202020204" pitchFamily="34" charset="0"/>
                <a:ea typeface="Arial" panose="020B0604020202020204" pitchFamily="34" charset="0"/>
                <a:cs typeface="Arial" panose="020B0604020202020204" pitchFamily="34" charset="0"/>
              </a:rPr>
              <a:t>Passningsprioriteringar</a:t>
            </a:r>
            <a:br>
              <a:rPr lang="sv-SE" sz="1700" b="1" dirty="0">
                <a:solidFill>
                  <a:schemeClr val="tx1"/>
                </a:solidFill>
                <a:effectLst/>
                <a:latin typeface="Arial" panose="020B0604020202020204" pitchFamily="34" charset="0"/>
                <a:ea typeface="Arial" panose="020B0604020202020204" pitchFamily="34" charset="0"/>
                <a:cs typeface="Arial" panose="020B0604020202020204" pitchFamily="34" charset="0"/>
              </a:rPr>
            </a:br>
            <a:endParaRPr lang="sv-SE" sz="1700" b="1"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p>
            <a:pPr marL="0" indent="0">
              <a:lnSpc>
                <a:spcPts val="10"/>
              </a:lnSpc>
              <a:buNone/>
            </a:pPr>
            <a:r>
              <a:rPr lang="sv-SE" sz="1700" b="1" dirty="0">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rPr>
              <a:t> </a:t>
            </a:r>
            <a:endParaRPr lang="sv-SE" sz="1700" b="1"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p>
            <a:pPr marL="50800" marR="355600">
              <a:lnSpc>
                <a:spcPct val="92000"/>
              </a:lnSpc>
              <a:spcAft>
                <a:spcPts val="0"/>
              </a:spcAft>
            </a:pPr>
            <a:r>
              <a:rPr lang="sv-SE" sz="1700" b="1" dirty="0">
                <a:solidFill>
                  <a:schemeClr val="tx1"/>
                </a:solidFill>
                <a:effectLst/>
                <a:latin typeface="Arial" panose="020B0604020202020204" pitchFamily="34" charset="0"/>
                <a:ea typeface="Arial" panose="020B0604020202020204" pitchFamily="34" charset="0"/>
                <a:cs typeface="Arial" panose="020B0604020202020204" pitchFamily="34" charset="0"/>
              </a:rPr>
              <a:t>I komma </a:t>
            </a:r>
            <a:r>
              <a:rPr lang="sv-SE" sz="1700" b="1" dirty="0">
                <a:solidFill>
                  <a:schemeClr val="tx1"/>
                </a:solidFill>
                <a:latin typeface="Arial" panose="020B0604020202020204" pitchFamily="34" charset="0"/>
                <a:ea typeface="Arial" panose="020B0604020202020204" pitchFamily="34" charset="0"/>
                <a:cs typeface="Arial" panose="020B0604020202020204" pitchFamily="34" charset="0"/>
              </a:rPr>
              <a:t>t</a:t>
            </a:r>
            <a:r>
              <a:rPr lang="sv-SE" sz="1700" b="1" dirty="0">
                <a:solidFill>
                  <a:schemeClr val="tx1"/>
                </a:solidFill>
                <a:effectLst/>
                <a:latin typeface="Arial" panose="020B0604020202020204" pitchFamily="34" charset="0"/>
                <a:ea typeface="Arial" panose="020B0604020202020204" pitchFamily="34" charset="0"/>
                <a:cs typeface="Arial" panose="020B0604020202020204" pitchFamily="34" charset="0"/>
              </a:rPr>
              <a:t>ill </a:t>
            </a:r>
            <a:r>
              <a:rPr lang="sv-SE" sz="1700" b="1" dirty="0">
                <a:solidFill>
                  <a:schemeClr val="tx1"/>
                </a:solidFill>
                <a:latin typeface="Arial" panose="020B0604020202020204" pitchFamily="34" charset="0"/>
                <a:ea typeface="Arial" panose="020B0604020202020204" pitchFamily="34" charset="0"/>
                <a:cs typeface="Arial" panose="020B0604020202020204" pitchFamily="34" charset="0"/>
              </a:rPr>
              <a:t>a</a:t>
            </a:r>
            <a:r>
              <a:rPr lang="sv-SE" sz="1700" b="1" dirty="0">
                <a:solidFill>
                  <a:schemeClr val="tx1"/>
                </a:solidFill>
                <a:effectLst/>
                <a:latin typeface="Arial" panose="020B0604020202020204" pitchFamily="34" charset="0"/>
                <a:ea typeface="Arial" panose="020B0604020202020204" pitchFamily="34" charset="0"/>
                <a:cs typeface="Arial" panose="020B0604020202020204" pitchFamily="34" charset="0"/>
              </a:rPr>
              <a:t>vslut och göra mål vill vi genom våra passningsstrategier (se Speluppbyggnad) ta oss till så låg siﬀra som möjligt.</a:t>
            </a:r>
            <a:endParaRPr lang="sv-SE" sz="1700" b="1"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p>
            <a:pPr marL="0" indent="0">
              <a:lnSpc>
                <a:spcPts val="1670"/>
              </a:lnSpc>
              <a:buNone/>
            </a:pPr>
            <a:r>
              <a:rPr lang="sv-SE" sz="1700" b="1" dirty="0">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rPr>
              <a:t> </a:t>
            </a:r>
            <a:endParaRPr lang="sv-SE" sz="1700" b="1"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p>
            <a:pPr marL="50800" marR="254000">
              <a:lnSpc>
                <a:spcPct val="99000"/>
              </a:lnSpc>
              <a:spcAft>
                <a:spcPts val="0"/>
              </a:spcAft>
            </a:pPr>
            <a:r>
              <a:rPr lang="sv-SE" sz="1700" b="1" dirty="0">
                <a:solidFill>
                  <a:schemeClr val="tx1"/>
                </a:solidFill>
                <a:effectLst/>
                <a:latin typeface="Arial" panose="020B0604020202020204" pitchFamily="34" charset="0"/>
                <a:ea typeface="Arial" panose="020B0604020202020204" pitchFamily="34" charset="0"/>
                <a:cs typeface="Arial" panose="020B0604020202020204" pitchFamily="34" charset="0"/>
              </a:rPr>
              <a:t>Detta för att, med kontroll, kunna spela oss förbi motståndarnas sista linje (lagdel) och ta oss till assistytorna eller Gold Zone.</a:t>
            </a:r>
            <a:endParaRPr lang="sv-SE" sz="1700" b="1"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p>
            <a:pPr marL="0" indent="0">
              <a:lnSpc>
                <a:spcPts val="1665"/>
              </a:lnSpc>
              <a:buNone/>
            </a:pPr>
            <a:r>
              <a:rPr lang="sv-SE" sz="1700" b="1" dirty="0">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rPr>
              <a:t> </a:t>
            </a:r>
            <a:endParaRPr lang="sv-SE" sz="1700" b="1"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p>
            <a:pPr marL="50800" marR="254000">
              <a:lnSpc>
                <a:spcPct val="92000"/>
              </a:lnSpc>
              <a:spcAft>
                <a:spcPts val="0"/>
              </a:spcAft>
            </a:pPr>
            <a:r>
              <a:rPr lang="sv-SE" sz="1700" b="1" dirty="0">
                <a:solidFill>
                  <a:schemeClr val="tx1"/>
                </a:solidFill>
                <a:effectLst/>
                <a:latin typeface="Arial" panose="020B0604020202020204" pitchFamily="34" charset="0"/>
                <a:ea typeface="Arial" panose="020B0604020202020204" pitchFamily="34" charset="0"/>
                <a:cs typeface="Arial" panose="020B0604020202020204" pitchFamily="34" charset="0"/>
              </a:rPr>
              <a:t>Beroende på motståndarnas organisation (formation) och arbetssätt i förhindra och rädda avslut kan vi ha olika sätt för att ta oss till de ytorna.</a:t>
            </a:r>
            <a:br>
              <a:rPr lang="sv-SE" sz="1700" b="1" dirty="0">
                <a:solidFill>
                  <a:schemeClr val="tx1"/>
                </a:solidFill>
                <a:effectLst/>
                <a:latin typeface="Arial" panose="020B0604020202020204" pitchFamily="34" charset="0"/>
                <a:ea typeface="Arial" panose="020B0604020202020204" pitchFamily="34" charset="0"/>
                <a:cs typeface="Arial" panose="020B0604020202020204" pitchFamily="34" charset="0"/>
              </a:rPr>
            </a:br>
            <a:endParaRPr lang="sv-SE" sz="1700" b="1"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p>
            <a:pPr marL="0" indent="0">
              <a:lnSpc>
                <a:spcPts val="10"/>
              </a:lnSpc>
              <a:buNone/>
            </a:pPr>
            <a:r>
              <a:rPr lang="sv-SE" sz="1700" b="1" dirty="0">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rPr>
              <a:t> </a:t>
            </a:r>
            <a:endParaRPr lang="sv-SE" sz="1700" b="1"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p>
            <a:r>
              <a:rPr lang="sv-SE" sz="1700" b="1" dirty="0">
                <a:solidFill>
                  <a:schemeClr val="tx1"/>
                </a:solidFill>
                <a:effectLst/>
                <a:latin typeface="Arial" panose="020B0604020202020204" pitchFamily="34" charset="0"/>
                <a:ea typeface="Arial" panose="020B0604020202020204" pitchFamily="34" charset="0"/>
              </a:rPr>
              <a:t>Genom att flytta bollen mellan korridorerna (Spelvändning) och skapa en obalans i motståndarnas försvarsorganisation kan vi med kontroll ta oss till assistytorna</a:t>
            </a:r>
            <a:endParaRPr lang="sv-SE" sz="1700" b="1"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p>
            <a:pPr marL="342900" indent="-342900"/>
            <a:endParaRPr lang="en-US" sz="1800" dirty="0">
              <a:solidFill>
                <a:srgbClr val="FFFFFF"/>
              </a:solidFill>
            </a:endParaRPr>
          </a:p>
        </p:txBody>
      </p:sp>
    </p:spTree>
    <p:extLst>
      <p:ext uri="{BB962C8B-B14F-4D97-AF65-F5344CB8AC3E}">
        <p14:creationId xmlns:p14="http://schemas.microsoft.com/office/powerpoint/2010/main" val="12531265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grpSp>
        <p:nvGrpSpPr>
          <p:cNvPr id="8" name="Group 7">
            <a:extLst>
              <a:ext uri="{FF2B5EF4-FFF2-40B4-BE49-F238E27FC236}">
                <a16:creationId xmlns:a16="http://schemas.microsoft.com/office/drawing/2014/main" id="{6CC7770B-E4E1-42D6-9437-DAA4A3A9E65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206969" y="2963333"/>
            <a:ext cx="2981858" cy="3208867"/>
            <a:chOff x="9206969" y="2963333"/>
            <a:chExt cx="2981858" cy="3208867"/>
          </a:xfrm>
        </p:grpSpPr>
        <p:cxnSp>
          <p:nvCxnSpPr>
            <p:cNvPr id="9" name="Straight Connector 8">
              <a:extLst>
                <a:ext uri="{FF2B5EF4-FFF2-40B4-BE49-F238E27FC236}">
                  <a16:creationId xmlns:a16="http://schemas.microsoft.com/office/drawing/2014/main" id="{5A26DE5B-A1A6-4746-8EF7-4D6809ED75EE}"/>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a:extLst>
                <a:ext uri="{FF2B5EF4-FFF2-40B4-BE49-F238E27FC236}">
                  <a16:creationId xmlns:a16="http://schemas.microsoft.com/office/drawing/2014/main" id="{377A3DDA-BF17-4302-867E-EBFD777B0627}"/>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a:extLst>
                <a:ext uri="{FF2B5EF4-FFF2-40B4-BE49-F238E27FC236}">
                  <a16:creationId xmlns:a16="http://schemas.microsoft.com/office/drawing/2014/main" id="{CBE30704-4227-4B7B-BDB8-BFCF39086FA4}"/>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a:extLst>
                <a:ext uri="{FF2B5EF4-FFF2-40B4-BE49-F238E27FC236}">
                  <a16:creationId xmlns:a16="http://schemas.microsoft.com/office/drawing/2014/main" id="{B923B1E7-AEA4-42D8-8F4A-9D116F29665C}"/>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3" name="Straight Connector 12">
              <a:extLst>
                <a:ext uri="{FF2B5EF4-FFF2-40B4-BE49-F238E27FC236}">
                  <a16:creationId xmlns:a16="http://schemas.microsoft.com/office/drawing/2014/main" id="{321B6244-6EAE-442C-ACCF-8146103EC1D5}"/>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15" name="Rectangle 14">
            <a:extLst>
              <a:ext uri="{FF2B5EF4-FFF2-40B4-BE49-F238E27FC236}">
                <a16:creationId xmlns:a16="http://schemas.microsoft.com/office/drawing/2014/main" id="{781BBDC9-2DC6-4959-AC3D-49A5DCB05D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Gothic" panose="020B0502020202020204"/>
              <a:ea typeface="+mn-ea"/>
              <a:cs typeface="+mn-cs"/>
            </a:endParaRPr>
          </a:p>
        </p:txBody>
      </p:sp>
      <p:sp>
        <p:nvSpPr>
          <p:cNvPr id="17" name="Rectangle 16">
            <a:extLst>
              <a:ext uri="{FF2B5EF4-FFF2-40B4-BE49-F238E27FC236}">
                <a16:creationId xmlns:a16="http://schemas.microsoft.com/office/drawing/2014/main" id="{4B74BB55-8517-4CFE-9389-81D0E6F81F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438656" cy="6858000"/>
          </a:xfrm>
          <a:prstGeom prst="rect">
            <a:avLst/>
          </a:prstGeom>
          <a:solidFill>
            <a:schemeClr val="accent1">
              <a:lumMod val="50000"/>
            </a:schemeClr>
          </a:solidFill>
          <a:ln>
            <a:no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A50E82"/>
              </a:solidFill>
              <a:effectLst/>
              <a:uLnTx/>
              <a:uFillTx/>
              <a:latin typeface="Century Gothic" panose="020B0502020202020204"/>
              <a:ea typeface="+mn-ea"/>
              <a:cs typeface="+mn-cs"/>
            </a:endParaRPr>
          </a:p>
        </p:txBody>
      </p:sp>
      <p:grpSp>
        <p:nvGrpSpPr>
          <p:cNvPr id="19" name="Group 18">
            <a:extLst>
              <a:ext uri="{FF2B5EF4-FFF2-40B4-BE49-F238E27FC236}">
                <a16:creationId xmlns:a16="http://schemas.microsoft.com/office/drawing/2014/main" id="{A3F7C935-E41E-4E8D-91DF-D3BAB9521DF0}"/>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80045" y="4435646"/>
            <a:ext cx="1419541" cy="1660354"/>
            <a:chOff x="10292292" y="2963333"/>
            <a:chExt cx="1896535" cy="2218267"/>
          </a:xfrm>
        </p:grpSpPr>
        <p:cxnSp>
          <p:nvCxnSpPr>
            <p:cNvPr id="20" name="Straight Connector 19">
              <a:extLst>
                <a:ext uri="{FF2B5EF4-FFF2-40B4-BE49-F238E27FC236}">
                  <a16:creationId xmlns:a16="http://schemas.microsoft.com/office/drawing/2014/main" id="{4FB64230-1B44-4C76-9885-0BBE5C736CC8}"/>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1276012" y="2963333"/>
              <a:ext cx="912814" cy="912812"/>
            </a:xfrm>
            <a:prstGeom prst="line">
              <a:avLst/>
            </a:prstGeom>
            <a:ln w="9525">
              <a:solidFill>
                <a:srgbClr val="FFFFFF"/>
              </a:solidFill>
            </a:ln>
          </p:spPr>
          <p:style>
            <a:lnRef idx="2">
              <a:schemeClr val="accent1"/>
            </a:lnRef>
            <a:fillRef idx="0">
              <a:schemeClr val="accent1"/>
            </a:fillRef>
            <a:effectRef idx="1">
              <a:schemeClr val="accent1"/>
            </a:effectRef>
            <a:fontRef idx="minor">
              <a:schemeClr val="tx1"/>
            </a:fontRef>
          </p:style>
        </p:cxnSp>
        <p:cxnSp>
          <p:nvCxnSpPr>
            <p:cNvPr id="21" name="Straight Connector 20">
              <a:extLst>
                <a:ext uri="{FF2B5EF4-FFF2-40B4-BE49-F238E27FC236}">
                  <a16:creationId xmlns:a16="http://schemas.microsoft.com/office/drawing/2014/main" id="{D3F7F181-4FFE-4F8E-A3D0-1A8ECDEFFB37}"/>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flipH="1">
              <a:off x="10292292" y="3190344"/>
              <a:ext cx="1896535" cy="1896533"/>
            </a:xfrm>
            <a:prstGeom prst="line">
              <a:avLst/>
            </a:prstGeom>
            <a:ln w="9525">
              <a:solidFill>
                <a:srgbClr val="FFFFFF"/>
              </a:solidFill>
            </a:ln>
          </p:spPr>
          <p:style>
            <a:lnRef idx="2">
              <a:schemeClr val="accent1"/>
            </a:lnRef>
            <a:fillRef idx="0">
              <a:schemeClr val="accent1"/>
            </a:fillRef>
            <a:effectRef idx="1">
              <a:schemeClr val="accent1"/>
            </a:effectRef>
            <a:fontRef idx="minor">
              <a:schemeClr val="tx1"/>
            </a:fontRef>
          </p:style>
        </p:cxnSp>
        <p:cxnSp>
          <p:nvCxnSpPr>
            <p:cNvPr id="22" name="Straight Connector 21">
              <a:extLst>
                <a:ext uri="{FF2B5EF4-FFF2-40B4-BE49-F238E27FC236}">
                  <a16:creationId xmlns:a16="http://schemas.microsoft.com/office/drawing/2014/main" id="{2066495D-EC57-44E4-8DED-0DC2E07AA2FF}"/>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292292" y="3285067"/>
              <a:ext cx="1896534" cy="1896533"/>
            </a:xfrm>
            <a:prstGeom prst="line">
              <a:avLst/>
            </a:prstGeom>
            <a:ln w="9525">
              <a:solidFill>
                <a:srgbClr val="FFFFFF"/>
              </a:solidFill>
            </a:ln>
          </p:spPr>
          <p:style>
            <a:lnRef idx="2">
              <a:schemeClr val="accent1"/>
            </a:lnRef>
            <a:fillRef idx="0">
              <a:schemeClr val="accent1"/>
            </a:fillRef>
            <a:effectRef idx="1">
              <a:schemeClr val="accent1"/>
            </a:effectRef>
            <a:fontRef idx="minor">
              <a:schemeClr val="tx1"/>
            </a:fontRef>
          </p:style>
        </p:cxnSp>
        <p:cxnSp>
          <p:nvCxnSpPr>
            <p:cNvPr id="23" name="Straight Connector 22">
              <a:extLst>
                <a:ext uri="{FF2B5EF4-FFF2-40B4-BE49-F238E27FC236}">
                  <a16:creationId xmlns:a16="http://schemas.microsoft.com/office/drawing/2014/main" id="{0E0DA2F2-D672-4417-8072-9ED4FA5CC59F}"/>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443103" y="3131080"/>
              <a:ext cx="1745722" cy="1745720"/>
            </a:xfrm>
            <a:prstGeom prst="line">
              <a:avLst/>
            </a:prstGeom>
            <a:ln w="28575">
              <a:solidFill>
                <a:srgbClr val="FFFFFF"/>
              </a:solidFill>
            </a:ln>
          </p:spPr>
          <p:style>
            <a:lnRef idx="2">
              <a:schemeClr val="accent1"/>
            </a:lnRef>
            <a:fillRef idx="0">
              <a:schemeClr val="accent1"/>
            </a:fillRef>
            <a:effectRef idx="1">
              <a:schemeClr val="accent1"/>
            </a:effectRef>
            <a:fontRef idx="minor">
              <a:schemeClr val="tx1"/>
            </a:fontRef>
          </p:style>
        </p:cxnSp>
        <p:cxnSp>
          <p:nvCxnSpPr>
            <p:cNvPr id="24" name="Straight Connector 23">
              <a:extLst>
                <a:ext uri="{FF2B5EF4-FFF2-40B4-BE49-F238E27FC236}">
                  <a16:creationId xmlns:a16="http://schemas.microsoft.com/office/drawing/2014/main" id="{30E8BACB-AEC7-46A5-A3AD-4D1BBE8715BA}"/>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918826" y="3683001"/>
              <a:ext cx="1270001" cy="1269999"/>
            </a:xfrm>
            <a:prstGeom prst="line">
              <a:avLst/>
            </a:prstGeom>
            <a:ln w="28575">
              <a:solidFill>
                <a:srgbClr val="FFFFFF"/>
              </a:solidFill>
            </a:ln>
          </p:spPr>
          <p:style>
            <a:lnRef idx="2">
              <a:schemeClr val="accent1"/>
            </a:lnRef>
            <a:fillRef idx="0">
              <a:schemeClr val="accent1"/>
            </a:fillRef>
            <a:effectRef idx="1">
              <a:schemeClr val="accent1"/>
            </a:effectRef>
            <a:fontRef idx="minor">
              <a:schemeClr val="tx1"/>
            </a:fontRef>
          </p:style>
        </p:cxnSp>
      </p:grpSp>
      <p:sp>
        <p:nvSpPr>
          <p:cNvPr id="26" name="Rectangle 25">
            <a:extLst>
              <a:ext uri="{FF2B5EF4-FFF2-40B4-BE49-F238E27FC236}">
                <a16:creationId xmlns:a16="http://schemas.microsoft.com/office/drawing/2014/main" id="{08452CCF-4A27-488A-AAF4-424933CFC92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374212" y="0"/>
            <a:ext cx="4657345" cy="6858000"/>
          </a:xfrm>
          <a:prstGeom prst="rect">
            <a:avLst/>
          </a:prstGeom>
          <a:solidFill>
            <a:schemeClr val="accent1">
              <a:lumMod val="75000"/>
            </a:schemeClr>
          </a:solidFill>
          <a:ln>
            <a:noFill/>
          </a:ln>
          <a:effectLst/>
        </p:spPr>
        <p:style>
          <a:lnRef idx="2">
            <a:schemeClr val="accent1">
              <a:shade val="50000"/>
            </a:schemeClr>
          </a:lnRef>
          <a:fillRef idx="1001">
            <a:schemeClr val="dk2"/>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Gothic" panose="020B0502020202020204"/>
              <a:ea typeface="+mn-ea"/>
              <a:cs typeface="+mn-cs"/>
            </a:endParaRPr>
          </a:p>
        </p:txBody>
      </p:sp>
      <p:sp>
        <p:nvSpPr>
          <p:cNvPr id="2" name="Rubrik 1">
            <a:extLst>
              <a:ext uri="{FF2B5EF4-FFF2-40B4-BE49-F238E27FC236}">
                <a16:creationId xmlns:a16="http://schemas.microsoft.com/office/drawing/2014/main" id="{D2AF7C4B-98E4-4AAC-8117-2BEC4CEFB356}"/>
              </a:ext>
            </a:extLst>
          </p:cNvPr>
          <p:cNvSpPr>
            <a:spLocks noGrp="1"/>
          </p:cNvSpPr>
          <p:nvPr>
            <p:ph type="ctrTitle" idx="4294967295"/>
          </p:nvPr>
        </p:nvSpPr>
        <p:spPr>
          <a:xfrm>
            <a:off x="1834919" y="685800"/>
            <a:ext cx="3705269" cy="5308599"/>
          </a:xfrm>
        </p:spPr>
        <p:txBody>
          <a:bodyPr vert="horz" lIns="91440" tIns="45720" rIns="91440" bIns="45720" rtlCol="0" anchor="ctr">
            <a:normAutofit/>
          </a:bodyPr>
          <a:lstStyle/>
          <a:p>
            <a:r>
              <a:rPr lang="en-US" sz="1800" b="1" dirty="0">
                <a:solidFill>
                  <a:srgbClr val="FFFFFF"/>
                </a:solidFill>
              </a:rPr>
              <a:t>Arbetssätt/Komma till Avslut</a:t>
            </a:r>
          </a:p>
        </p:txBody>
      </p:sp>
      <p:sp>
        <p:nvSpPr>
          <p:cNvPr id="3" name="Underrubrik 2">
            <a:extLst>
              <a:ext uri="{FF2B5EF4-FFF2-40B4-BE49-F238E27FC236}">
                <a16:creationId xmlns:a16="http://schemas.microsoft.com/office/drawing/2014/main" id="{AB1155B9-3961-4950-9589-5EC5D0F75CF6}"/>
              </a:ext>
            </a:extLst>
          </p:cNvPr>
          <p:cNvSpPr>
            <a:spLocks noGrp="1"/>
          </p:cNvSpPr>
          <p:nvPr>
            <p:ph type="subTitle" idx="4294967295"/>
          </p:nvPr>
        </p:nvSpPr>
        <p:spPr>
          <a:xfrm>
            <a:off x="6516553" y="685800"/>
            <a:ext cx="4754563" cy="5410200"/>
          </a:xfrm>
        </p:spPr>
        <p:txBody>
          <a:bodyPr vert="horz" lIns="91440" tIns="45720" rIns="91440" bIns="45720" rtlCol="0" anchor="ctr">
            <a:normAutofit/>
          </a:bodyPr>
          <a:lstStyle/>
          <a:p>
            <a:r>
              <a:rPr lang="sv-SE" sz="1600" b="1" dirty="0">
                <a:solidFill>
                  <a:schemeClr val="tx1"/>
                </a:solidFill>
                <a:effectLst/>
                <a:latin typeface="Arial" panose="020B0604020202020204" pitchFamily="34" charset="0"/>
                <a:ea typeface="Arial" panose="020B0604020202020204" pitchFamily="34" charset="0"/>
                <a:cs typeface="Arial" panose="020B0604020202020204" pitchFamily="34" charset="0"/>
              </a:rPr>
              <a:t>Assistytor</a:t>
            </a:r>
            <a:br>
              <a:rPr lang="sv-SE" sz="1600" b="1" dirty="0">
                <a:solidFill>
                  <a:schemeClr val="tx1"/>
                </a:solidFill>
                <a:effectLst/>
                <a:latin typeface="Arial" panose="020B0604020202020204" pitchFamily="34" charset="0"/>
                <a:ea typeface="Arial" panose="020B0604020202020204" pitchFamily="34" charset="0"/>
                <a:cs typeface="Arial" panose="020B0604020202020204" pitchFamily="34" charset="0"/>
              </a:rPr>
            </a:br>
            <a:endParaRPr lang="sv-SE" sz="1600" b="1"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p>
            <a:pPr marL="0" indent="0">
              <a:lnSpc>
                <a:spcPts val="10"/>
              </a:lnSpc>
              <a:buNone/>
            </a:pPr>
            <a:r>
              <a:rPr lang="sv-SE" sz="1600" b="1" dirty="0">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rPr>
              <a:t> </a:t>
            </a:r>
            <a:endParaRPr lang="sv-SE" sz="1600" b="1"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p>
            <a:pPr marR="63500" algn="just">
              <a:lnSpc>
                <a:spcPct val="104000"/>
              </a:lnSpc>
            </a:pPr>
            <a:r>
              <a:rPr lang="sv-SE" sz="1600" b="1" dirty="0">
                <a:solidFill>
                  <a:schemeClr val="tx1"/>
                </a:solidFill>
                <a:effectLst/>
                <a:latin typeface="Arial" panose="020B0604020202020204" pitchFamily="34" charset="0"/>
                <a:ea typeface="Arial" panose="020B0604020202020204" pitchFamily="34" charset="0"/>
                <a:cs typeface="Arial" panose="020B0604020202020204" pitchFamily="34" charset="0"/>
              </a:rPr>
              <a:t>Vi vill ta oss till våra Assistytor för att spela den sista passningen från dessa ytor. Detta då vi vet att sannolikheten för att nå Gold Zone och göra mål ökar från assistytorna;</a:t>
            </a:r>
          </a:p>
          <a:p>
            <a:pPr marR="63500" algn="just">
              <a:lnSpc>
                <a:spcPct val="104000"/>
              </a:lnSpc>
            </a:pPr>
            <a:endParaRPr lang="sv-SE" sz="1600" b="1"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p>
            <a:pPr marL="342900" lvl="0" indent="-342900">
              <a:lnSpc>
                <a:spcPct val="95000"/>
              </a:lnSpc>
              <a:buFont typeface="Arial" panose="020B0604020202020204" pitchFamily="34" charset="0"/>
              <a:buChar char="•"/>
              <a:tabLst>
                <a:tab pos="190500" algn="l"/>
              </a:tabLst>
            </a:pPr>
            <a:r>
              <a:rPr lang="sv-SE" sz="1600" b="1" dirty="0">
                <a:solidFill>
                  <a:schemeClr val="tx1"/>
                </a:solidFill>
                <a:effectLst/>
                <a:latin typeface="Arial" panose="020B0604020202020204" pitchFamily="34" charset="0"/>
                <a:ea typeface="Arial" panose="020B0604020202020204" pitchFamily="34" charset="0"/>
                <a:cs typeface="Arial" panose="020B0604020202020204" pitchFamily="34" charset="0"/>
              </a:rPr>
              <a:t>Inre korridor, i (och strax utanför) straﬀområdet</a:t>
            </a:r>
            <a:endParaRPr lang="sv-SE" sz="1600" b="1"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p>
            <a:pPr marL="342900" lvl="0" indent="-342900">
              <a:lnSpc>
                <a:spcPct val="92000"/>
              </a:lnSpc>
              <a:buFont typeface="Arial" panose="020B0604020202020204" pitchFamily="34" charset="0"/>
              <a:buChar char="•"/>
              <a:tabLst>
                <a:tab pos="190500" algn="l"/>
              </a:tabLst>
            </a:pPr>
            <a:r>
              <a:rPr lang="sv-SE" sz="1600" b="1" dirty="0">
                <a:solidFill>
                  <a:schemeClr val="tx1"/>
                </a:solidFill>
                <a:effectLst/>
                <a:latin typeface="Arial" panose="020B0604020202020204" pitchFamily="34" charset="0"/>
                <a:ea typeface="Arial" panose="020B0604020202020204" pitchFamily="34" charset="0"/>
                <a:cs typeface="Arial" panose="020B0604020202020204" pitchFamily="34" charset="0"/>
              </a:rPr>
              <a:t>Framför straﬀområdet</a:t>
            </a:r>
            <a:endParaRPr lang="sv-SE" sz="1600" b="1"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p>
            <a:pPr marL="0" indent="0">
              <a:lnSpc>
                <a:spcPts val="1855"/>
              </a:lnSpc>
              <a:buNone/>
            </a:pPr>
            <a:endParaRPr lang="sv-SE" sz="2900" b="1"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p>
            <a:pPr marL="342900" indent="-342900"/>
            <a:endParaRPr lang="en-US" sz="1800" dirty="0">
              <a:solidFill>
                <a:srgbClr val="FFFFFF"/>
              </a:solidFill>
            </a:endParaRPr>
          </a:p>
        </p:txBody>
      </p:sp>
    </p:spTree>
    <p:extLst>
      <p:ext uri="{BB962C8B-B14F-4D97-AF65-F5344CB8AC3E}">
        <p14:creationId xmlns:p14="http://schemas.microsoft.com/office/powerpoint/2010/main" val="13382308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grpSp>
        <p:nvGrpSpPr>
          <p:cNvPr id="8" name="Group 7">
            <a:extLst>
              <a:ext uri="{FF2B5EF4-FFF2-40B4-BE49-F238E27FC236}">
                <a16:creationId xmlns:a16="http://schemas.microsoft.com/office/drawing/2014/main" id="{6CC7770B-E4E1-42D6-9437-DAA4A3A9E65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206969" y="2963333"/>
            <a:ext cx="2981858" cy="3208867"/>
            <a:chOff x="9206969" y="2963333"/>
            <a:chExt cx="2981858" cy="3208867"/>
          </a:xfrm>
        </p:grpSpPr>
        <p:cxnSp>
          <p:nvCxnSpPr>
            <p:cNvPr id="9" name="Straight Connector 8">
              <a:extLst>
                <a:ext uri="{FF2B5EF4-FFF2-40B4-BE49-F238E27FC236}">
                  <a16:creationId xmlns:a16="http://schemas.microsoft.com/office/drawing/2014/main" id="{5A26DE5B-A1A6-4746-8EF7-4D6809ED75EE}"/>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a:extLst>
                <a:ext uri="{FF2B5EF4-FFF2-40B4-BE49-F238E27FC236}">
                  <a16:creationId xmlns:a16="http://schemas.microsoft.com/office/drawing/2014/main" id="{377A3DDA-BF17-4302-867E-EBFD777B0627}"/>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a:extLst>
                <a:ext uri="{FF2B5EF4-FFF2-40B4-BE49-F238E27FC236}">
                  <a16:creationId xmlns:a16="http://schemas.microsoft.com/office/drawing/2014/main" id="{CBE30704-4227-4B7B-BDB8-BFCF39086FA4}"/>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a:extLst>
                <a:ext uri="{FF2B5EF4-FFF2-40B4-BE49-F238E27FC236}">
                  <a16:creationId xmlns:a16="http://schemas.microsoft.com/office/drawing/2014/main" id="{B923B1E7-AEA4-42D8-8F4A-9D116F29665C}"/>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3" name="Straight Connector 12">
              <a:extLst>
                <a:ext uri="{FF2B5EF4-FFF2-40B4-BE49-F238E27FC236}">
                  <a16:creationId xmlns:a16="http://schemas.microsoft.com/office/drawing/2014/main" id="{321B6244-6EAE-442C-ACCF-8146103EC1D5}"/>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15" name="Rectangle 14">
            <a:extLst>
              <a:ext uri="{FF2B5EF4-FFF2-40B4-BE49-F238E27FC236}">
                <a16:creationId xmlns:a16="http://schemas.microsoft.com/office/drawing/2014/main" id="{781BBDC9-2DC6-4959-AC3D-49A5DCB05D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Gothic" panose="020B0502020202020204"/>
              <a:ea typeface="+mn-ea"/>
              <a:cs typeface="+mn-cs"/>
            </a:endParaRPr>
          </a:p>
        </p:txBody>
      </p:sp>
      <p:sp>
        <p:nvSpPr>
          <p:cNvPr id="17" name="Rectangle 16">
            <a:extLst>
              <a:ext uri="{FF2B5EF4-FFF2-40B4-BE49-F238E27FC236}">
                <a16:creationId xmlns:a16="http://schemas.microsoft.com/office/drawing/2014/main" id="{4B74BB55-8517-4CFE-9389-81D0E6F81F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438656" cy="6858000"/>
          </a:xfrm>
          <a:prstGeom prst="rect">
            <a:avLst/>
          </a:prstGeom>
          <a:solidFill>
            <a:schemeClr val="accent1">
              <a:lumMod val="50000"/>
            </a:schemeClr>
          </a:solidFill>
          <a:ln>
            <a:no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A50E82"/>
              </a:solidFill>
              <a:effectLst/>
              <a:uLnTx/>
              <a:uFillTx/>
              <a:latin typeface="Century Gothic" panose="020B0502020202020204"/>
              <a:ea typeface="+mn-ea"/>
              <a:cs typeface="+mn-cs"/>
            </a:endParaRPr>
          </a:p>
        </p:txBody>
      </p:sp>
      <p:grpSp>
        <p:nvGrpSpPr>
          <p:cNvPr id="19" name="Group 18">
            <a:extLst>
              <a:ext uri="{FF2B5EF4-FFF2-40B4-BE49-F238E27FC236}">
                <a16:creationId xmlns:a16="http://schemas.microsoft.com/office/drawing/2014/main" id="{A3F7C935-E41E-4E8D-91DF-D3BAB9521DF0}"/>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80045" y="4435646"/>
            <a:ext cx="1419541" cy="1660354"/>
            <a:chOff x="10292292" y="2963333"/>
            <a:chExt cx="1896535" cy="2218267"/>
          </a:xfrm>
        </p:grpSpPr>
        <p:cxnSp>
          <p:nvCxnSpPr>
            <p:cNvPr id="20" name="Straight Connector 19">
              <a:extLst>
                <a:ext uri="{FF2B5EF4-FFF2-40B4-BE49-F238E27FC236}">
                  <a16:creationId xmlns:a16="http://schemas.microsoft.com/office/drawing/2014/main" id="{4FB64230-1B44-4C76-9885-0BBE5C736CC8}"/>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1276012" y="2963333"/>
              <a:ext cx="912814" cy="912812"/>
            </a:xfrm>
            <a:prstGeom prst="line">
              <a:avLst/>
            </a:prstGeom>
            <a:ln w="9525">
              <a:solidFill>
                <a:srgbClr val="FFFFFF"/>
              </a:solidFill>
            </a:ln>
          </p:spPr>
          <p:style>
            <a:lnRef idx="2">
              <a:schemeClr val="accent1"/>
            </a:lnRef>
            <a:fillRef idx="0">
              <a:schemeClr val="accent1"/>
            </a:fillRef>
            <a:effectRef idx="1">
              <a:schemeClr val="accent1"/>
            </a:effectRef>
            <a:fontRef idx="minor">
              <a:schemeClr val="tx1"/>
            </a:fontRef>
          </p:style>
        </p:cxnSp>
        <p:cxnSp>
          <p:nvCxnSpPr>
            <p:cNvPr id="21" name="Straight Connector 20">
              <a:extLst>
                <a:ext uri="{FF2B5EF4-FFF2-40B4-BE49-F238E27FC236}">
                  <a16:creationId xmlns:a16="http://schemas.microsoft.com/office/drawing/2014/main" id="{D3F7F181-4FFE-4F8E-A3D0-1A8ECDEFFB37}"/>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flipH="1">
              <a:off x="10292292" y="3190344"/>
              <a:ext cx="1896535" cy="1896533"/>
            </a:xfrm>
            <a:prstGeom prst="line">
              <a:avLst/>
            </a:prstGeom>
            <a:ln w="9525">
              <a:solidFill>
                <a:srgbClr val="FFFFFF"/>
              </a:solidFill>
            </a:ln>
          </p:spPr>
          <p:style>
            <a:lnRef idx="2">
              <a:schemeClr val="accent1"/>
            </a:lnRef>
            <a:fillRef idx="0">
              <a:schemeClr val="accent1"/>
            </a:fillRef>
            <a:effectRef idx="1">
              <a:schemeClr val="accent1"/>
            </a:effectRef>
            <a:fontRef idx="minor">
              <a:schemeClr val="tx1"/>
            </a:fontRef>
          </p:style>
        </p:cxnSp>
        <p:cxnSp>
          <p:nvCxnSpPr>
            <p:cNvPr id="22" name="Straight Connector 21">
              <a:extLst>
                <a:ext uri="{FF2B5EF4-FFF2-40B4-BE49-F238E27FC236}">
                  <a16:creationId xmlns:a16="http://schemas.microsoft.com/office/drawing/2014/main" id="{2066495D-EC57-44E4-8DED-0DC2E07AA2FF}"/>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292292" y="3285067"/>
              <a:ext cx="1896534" cy="1896533"/>
            </a:xfrm>
            <a:prstGeom prst="line">
              <a:avLst/>
            </a:prstGeom>
            <a:ln w="9525">
              <a:solidFill>
                <a:srgbClr val="FFFFFF"/>
              </a:solidFill>
            </a:ln>
          </p:spPr>
          <p:style>
            <a:lnRef idx="2">
              <a:schemeClr val="accent1"/>
            </a:lnRef>
            <a:fillRef idx="0">
              <a:schemeClr val="accent1"/>
            </a:fillRef>
            <a:effectRef idx="1">
              <a:schemeClr val="accent1"/>
            </a:effectRef>
            <a:fontRef idx="minor">
              <a:schemeClr val="tx1"/>
            </a:fontRef>
          </p:style>
        </p:cxnSp>
        <p:cxnSp>
          <p:nvCxnSpPr>
            <p:cNvPr id="23" name="Straight Connector 22">
              <a:extLst>
                <a:ext uri="{FF2B5EF4-FFF2-40B4-BE49-F238E27FC236}">
                  <a16:creationId xmlns:a16="http://schemas.microsoft.com/office/drawing/2014/main" id="{0E0DA2F2-D672-4417-8072-9ED4FA5CC59F}"/>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443103" y="3131080"/>
              <a:ext cx="1745722" cy="1745720"/>
            </a:xfrm>
            <a:prstGeom prst="line">
              <a:avLst/>
            </a:prstGeom>
            <a:ln w="28575">
              <a:solidFill>
                <a:srgbClr val="FFFFFF"/>
              </a:solidFill>
            </a:ln>
          </p:spPr>
          <p:style>
            <a:lnRef idx="2">
              <a:schemeClr val="accent1"/>
            </a:lnRef>
            <a:fillRef idx="0">
              <a:schemeClr val="accent1"/>
            </a:fillRef>
            <a:effectRef idx="1">
              <a:schemeClr val="accent1"/>
            </a:effectRef>
            <a:fontRef idx="minor">
              <a:schemeClr val="tx1"/>
            </a:fontRef>
          </p:style>
        </p:cxnSp>
        <p:cxnSp>
          <p:nvCxnSpPr>
            <p:cNvPr id="24" name="Straight Connector 23">
              <a:extLst>
                <a:ext uri="{FF2B5EF4-FFF2-40B4-BE49-F238E27FC236}">
                  <a16:creationId xmlns:a16="http://schemas.microsoft.com/office/drawing/2014/main" id="{30E8BACB-AEC7-46A5-A3AD-4D1BBE8715BA}"/>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918826" y="3683001"/>
              <a:ext cx="1270001" cy="1269999"/>
            </a:xfrm>
            <a:prstGeom prst="line">
              <a:avLst/>
            </a:prstGeom>
            <a:ln w="28575">
              <a:solidFill>
                <a:srgbClr val="FFFFFF"/>
              </a:solidFill>
            </a:ln>
          </p:spPr>
          <p:style>
            <a:lnRef idx="2">
              <a:schemeClr val="accent1"/>
            </a:lnRef>
            <a:fillRef idx="0">
              <a:schemeClr val="accent1"/>
            </a:fillRef>
            <a:effectRef idx="1">
              <a:schemeClr val="accent1"/>
            </a:effectRef>
            <a:fontRef idx="minor">
              <a:schemeClr val="tx1"/>
            </a:fontRef>
          </p:style>
        </p:cxnSp>
      </p:grpSp>
      <p:sp>
        <p:nvSpPr>
          <p:cNvPr id="26" name="Rectangle 25">
            <a:extLst>
              <a:ext uri="{FF2B5EF4-FFF2-40B4-BE49-F238E27FC236}">
                <a16:creationId xmlns:a16="http://schemas.microsoft.com/office/drawing/2014/main" id="{08452CCF-4A27-488A-AAF4-424933CFC92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374212" y="0"/>
            <a:ext cx="4657345" cy="6858000"/>
          </a:xfrm>
          <a:prstGeom prst="rect">
            <a:avLst/>
          </a:prstGeom>
          <a:solidFill>
            <a:schemeClr val="accent1">
              <a:lumMod val="75000"/>
            </a:schemeClr>
          </a:solidFill>
          <a:ln>
            <a:noFill/>
          </a:ln>
          <a:effectLst/>
        </p:spPr>
        <p:style>
          <a:lnRef idx="2">
            <a:schemeClr val="accent1">
              <a:shade val="50000"/>
            </a:schemeClr>
          </a:lnRef>
          <a:fillRef idx="1001">
            <a:schemeClr val="dk2"/>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Gothic" panose="020B0502020202020204"/>
              <a:ea typeface="+mn-ea"/>
              <a:cs typeface="+mn-cs"/>
            </a:endParaRPr>
          </a:p>
        </p:txBody>
      </p:sp>
      <p:sp>
        <p:nvSpPr>
          <p:cNvPr id="2" name="Rubrik 1">
            <a:extLst>
              <a:ext uri="{FF2B5EF4-FFF2-40B4-BE49-F238E27FC236}">
                <a16:creationId xmlns:a16="http://schemas.microsoft.com/office/drawing/2014/main" id="{D2AF7C4B-98E4-4AAC-8117-2BEC4CEFB356}"/>
              </a:ext>
            </a:extLst>
          </p:cNvPr>
          <p:cNvSpPr>
            <a:spLocks noGrp="1"/>
          </p:cNvSpPr>
          <p:nvPr>
            <p:ph type="ctrTitle" idx="4294967295"/>
          </p:nvPr>
        </p:nvSpPr>
        <p:spPr>
          <a:xfrm>
            <a:off x="1834919" y="685800"/>
            <a:ext cx="3705269" cy="5308599"/>
          </a:xfrm>
        </p:spPr>
        <p:txBody>
          <a:bodyPr vert="horz" lIns="91440" tIns="45720" rIns="91440" bIns="45720" rtlCol="0" anchor="ctr">
            <a:normAutofit/>
          </a:bodyPr>
          <a:lstStyle/>
          <a:p>
            <a:r>
              <a:rPr lang="en-US" sz="1800" b="1" dirty="0">
                <a:solidFill>
                  <a:srgbClr val="FFFFFF"/>
                </a:solidFill>
              </a:rPr>
              <a:t>Arbetssätt/Komma till Avslut</a:t>
            </a:r>
          </a:p>
        </p:txBody>
      </p:sp>
      <p:sp>
        <p:nvSpPr>
          <p:cNvPr id="3" name="Underrubrik 2">
            <a:extLst>
              <a:ext uri="{FF2B5EF4-FFF2-40B4-BE49-F238E27FC236}">
                <a16:creationId xmlns:a16="http://schemas.microsoft.com/office/drawing/2014/main" id="{AB1155B9-3961-4950-9589-5EC5D0F75CF6}"/>
              </a:ext>
            </a:extLst>
          </p:cNvPr>
          <p:cNvSpPr>
            <a:spLocks noGrp="1"/>
          </p:cNvSpPr>
          <p:nvPr>
            <p:ph type="subTitle" idx="4294967295"/>
          </p:nvPr>
        </p:nvSpPr>
        <p:spPr>
          <a:xfrm>
            <a:off x="6516553" y="685800"/>
            <a:ext cx="4754563" cy="5410200"/>
          </a:xfrm>
        </p:spPr>
        <p:txBody>
          <a:bodyPr vert="horz" lIns="91440" tIns="45720" rIns="91440" bIns="45720" rtlCol="0" anchor="ctr">
            <a:normAutofit/>
          </a:bodyPr>
          <a:lstStyle/>
          <a:p>
            <a:pPr marL="0" indent="0">
              <a:lnSpc>
                <a:spcPts val="1855"/>
              </a:lnSpc>
              <a:buNone/>
            </a:pPr>
            <a:r>
              <a:rPr lang="sv-SE" sz="2900" b="1" dirty="0">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rPr>
              <a:t> </a:t>
            </a:r>
            <a:endParaRPr lang="sv-SE" sz="2900" b="1"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p>
            <a:pPr marR="304800" algn="just">
              <a:lnSpc>
                <a:spcPct val="92000"/>
              </a:lnSpc>
            </a:pPr>
            <a:r>
              <a:rPr lang="sv-SE" sz="1600" b="1" dirty="0">
                <a:solidFill>
                  <a:schemeClr val="tx1"/>
                </a:solidFill>
                <a:effectLst/>
                <a:latin typeface="Arial" panose="020B0604020202020204" pitchFamily="34" charset="0"/>
                <a:ea typeface="Arial" panose="020B0604020202020204" pitchFamily="34" charset="0"/>
                <a:cs typeface="Arial" panose="020B0604020202020204" pitchFamily="34" charset="0"/>
              </a:rPr>
              <a:t>Från assistytorna vill vi slå vår sista passning in till Gold Zone och med rätt positionering i Gold Zone har vi flera alternativ beroende på vår position i assistytorna;</a:t>
            </a:r>
          </a:p>
          <a:p>
            <a:pPr marR="304800" algn="just">
              <a:lnSpc>
                <a:spcPct val="92000"/>
              </a:lnSpc>
            </a:pPr>
            <a:endParaRPr lang="sv-SE" sz="1600" b="1"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p>
            <a:pPr marL="342900" lvl="0" indent="-342900">
              <a:lnSpc>
                <a:spcPct val="93000"/>
              </a:lnSpc>
              <a:buFont typeface="Arial" panose="020B0604020202020204" pitchFamily="34" charset="0"/>
              <a:buChar char="•"/>
              <a:tabLst>
                <a:tab pos="190500" algn="l"/>
              </a:tabLst>
            </a:pPr>
            <a:r>
              <a:rPr lang="sv-SE" sz="1600" b="1" dirty="0">
                <a:solidFill>
                  <a:schemeClr val="tx1"/>
                </a:solidFill>
                <a:effectLst/>
                <a:latin typeface="Arial" panose="020B0604020202020204" pitchFamily="34" charset="0"/>
                <a:ea typeface="Arial" panose="020B0604020202020204" pitchFamily="34" charset="0"/>
                <a:cs typeface="Arial" panose="020B0604020202020204" pitchFamily="34" charset="0"/>
              </a:rPr>
              <a:t>Inre korridor</a:t>
            </a:r>
            <a:endParaRPr lang="sv-SE" sz="1600" b="1"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p>
            <a:pPr marL="742950" lvl="1" indent="-285750">
              <a:lnSpc>
                <a:spcPct val="85000"/>
              </a:lnSpc>
              <a:buFont typeface="+mj-lt"/>
              <a:buAutoNum type="alphaLcPeriod" startAt="15"/>
              <a:tabLst>
                <a:tab pos="914400" algn="l"/>
              </a:tabLst>
            </a:pPr>
            <a:r>
              <a:rPr lang="sv-SE" sz="1600" b="1" dirty="0">
                <a:solidFill>
                  <a:schemeClr val="tx1"/>
                </a:solidFill>
                <a:effectLst/>
                <a:latin typeface="Arial" panose="020B0604020202020204" pitchFamily="34" charset="0"/>
                <a:ea typeface="Arial" panose="020B0604020202020204" pitchFamily="34" charset="0"/>
                <a:cs typeface="Arial" panose="020B0604020202020204" pitchFamily="34" charset="0"/>
              </a:rPr>
              <a:t>Högt upp – främre ytan, cutback-ytan, bakre ytan</a:t>
            </a:r>
            <a:endParaRPr lang="sv-SE" sz="1600" b="1"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p>
            <a:pPr>
              <a:lnSpc>
                <a:spcPts val="180"/>
              </a:lnSpc>
            </a:pPr>
            <a:r>
              <a:rPr lang="sv-SE" sz="1600" b="1" dirty="0">
                <a:solidFill>
                  <a:schemeClr val="tx1"/>
                </a:solidFill>
                <a:effectLst/>
                <a:latin typeface="Courier New" panose="02070309020205020404" pitchFamily="49" charset="0"/>
                <a:ea typeface="Courier New" panose="02070309020205020404" pitchFamily="49" charset="0"/>
                <a:cs typeface="Arial" panose="020B0604020202020204" pitchFamily="34" charset="0"/>
              </a:rPr>
              <a:t> </a:t>
            </a:r>
            <a:endParaRPr lang="sv-SE" sz="1600" b="1"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p>
            <a:pPr marL="742950" lvl="1" indent="-285750">
              <a:lnSpc>
                <a:spcPct val="76000"/>
              </a:lnSpc>
              <a:buFont typeface="+mj-lt"/>
              <a:buAutoNum type="alphaLcPeriod" startAt="15"/>
              <a:tabLst>
                <a:tab pos="914400" algn="l"/>
              </a:tabLst>
            </a:pPr>
            <a:r>
              <a:rPr lang="sv-SE" sz="1600" b="1" dirty="0">
                <a:solidFill>
                  <a:schemeClr val="tx1"/>
                </a:solidFill>
                <a:effectLst/>
                <a:latin typeface="Arial" panose="020B0604020202020204" pitchFamily="34" charset="0"/>
                <a:ea typeface="Arial" panose="020B0604020202020204" pitchFamily="34" charset="0"/>
                <a:cs typeface="Arial" panose="020B0604020202020204" pitchFamily="34" charset="0"/>
              </a:rPr>
              <a:t>Långt ner – cutback-ytan, bakre ytan</a:t>
            </a:r>
          </a:p>
          <a:p>
            <a:pPr marL="457200" lvl="1" indent="0">
              <a:lnSpc>
                <a:spcPct val="76000"/>
              </a:lnSpc>
              <a:buNone/>
              <a:tabLst>
                <a:tab pos="914400" algn="l"/>
              </a:tabLst>
            </a:pPr>
            <a:endParaRPr lang="sv-SE" sz="1600" b="1"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p>
            <a:pPr marL="0" indent="0">
              <a:lnSpc>
                <a:spcPts val="180"/>
              </a:lnSpc>
              <a:buNone/>
            </a:pPr>
            <a:endParaRPr lang="sv-SE" sz="1600" b="1"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p>
            <a:pPr marL="342900" lvl="0" indent="-342900">
              <a:lnSpc>
                <a:spcPct val="82000"/>
              </a:lnSpc>
              <a:buFont typeface="Arial" panose="020B0604020202020204" pitchFamily="34" charset="0"/>
              <a:buChar char="•"/>
              <a:tabLst>
                <a:tab pos="190500" algn="l"/>
              </a:tabLst>
            </a:pPr>
            <a:r>
              <a:rPr lang="sv-SE" sz="1600" b="1" dirty="0">
                <a:solidFill>
                  <a:schemeClr val="tx1"/>
                </a:solidFill>
                <a:effectLst/>
                <a:latin typeface="Arial" panose="020B0604020202020204" pitchFamily="34" charset="0"/>
                <a:ea typeface="Arial" panose="020B0604020202020204" pitchFamily="34" charset="0"/>
                <a:cs typeface="Arial" panose="020B0604020202020204" pitchFamily="34" charset="0"/>
              </a:rPr>
              <a:t>Framför straﬀområdet</a:t>
            </a:r>
            <a:endParaRPr lang="sv-SE" sz="1600" b="1"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p>
            <a:pPr marL="742950" lvl="1" indent="-285750">
              <a:lnSpc>
                <a:spcPct val="85000"/>
              </a:lnSpc>
              <a:buFont typeface="+mj-lt"/>
              <a:buAutoNum type="alphaLcPeriod" startAt="15"/>
              <a:tabLst>
                <a:tab pos="914400" algn="l"/>
              </a:tabLst>
            </a:pPr>
            <a:r>
              <a:rPr lang="sv-SE" sz="1600" b="1" dirty="0">
                <a:solidFill>
                  <a:schemeClr val="tx1"/>
                </a:solidFill>
                <a:effectLst/>
                <a:latin typeface="Arial" panose="020B0604020202020204" pitchFamily="34" charset="0"/>
                <a:ea typeface="Arial" panose="020B0604020202020204" pitchFamily="34" charset="0"/>
                <a:cs typeface="Arial" panose="020B0604020202020204" pitchFamily="34" charset="0"/>
              </a:rPr>
              <a:t>Inre korridor – bakre ytan, främre ytan</a:t>
            </a:r>
          </a:p>
          <a:p>
            <a:pPr marL="742950" lvl="1" indent="-285750">
              <a:lnSpc>
                <a:spcPct val="85000"/>
              </a:lnSpc>
              <a:buFont typeface="+mj-lt"/>
              <a:buAutoNum type="alphaLcPeriod" startAt="15"/>
              <a:tabLst>
                <a:tab pos="914400" algn="l"/>
              </a:tabLst>
            </a:pPr>
            <a:endParaRPr lang="sv-SE" sz="1600" b="1"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p>
            <a:pPr marL="342900" lvl="0" indent="-342900">
              <a:lnSpc>
                <a:spcPct val="85000"/>
              </a:lnSpc>
              <a:buFont typeface="+mj-lt"/>
              <a:buAutoNum type="alphaLcPeriod" startAt="15"/>
              <a:tabLst>
                <a:tab pos="914400" algn="l"/>
              </a:tabLst>
            </a:pPr>
            <a:r>
              <a:rPr lang="sv-SE" sz="1600" b="1" dirty="0">
                <a:solidFill>
                  <a:schemeClr val="tx1"/>
                </a:solidFill>
                <a:effectLst/>
                <a:latin typeface="Arial" panose="020B0604020202020204" pitchFamily="34" charset="0"/>
                <a:ea typeface="Arial" panose="020B0604020202020204" pitchFamily="34" charset="0"/>
                <a:cs typeface="Arial" panose="020B0604020202020204" pitchFamily="34" charset="0"/>
              </a:rPr>
              <a:t>Central korridor – instick eller chip till Gold Zone</a:t>
            </a:r>
            <a:endParaRPr lang="sv-SE" sz="1600" b="1"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p>
            <a:pPr marL="342900" indent="-342900"/>
            <a:endParaRPr lang="en-US" sz="1800" dirty="0">
              <a:solidFill>
                <a:srgbClr val="FFFFFF"/>
              </a:solidFill>
            </a:endParaRPr>
          </a:p>
        </p:txBody>
      </p:sp>
    </p:spTree>
    <p:extLst>
      <p:ext uri="{BB962C8B-B14F-4D97-AF65-F5344CB8AC3E}">
        <p14:creationId xmlns:p14="http://schemas.microsoft.com/office/powerpoint/2010/main" val="27717588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2" name="Group 9">
            <a:extLst>
              <a:ext uri="{FF2B5EF4-FFF2-40B4-BE49-F238E27FC236}">
                <a16:creationId xmlns:a16="http://schemas.microsoft.com/office/drawing/2014/main" id="{62CE031E-EE35-4AA7-9784-80509332778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206969" y="2963333"/>
            <a:ext cx="2981858" cy="3208867"/>
            <a:chOff x="9206969" y="2963333"/>
            <a:chExt cx="2981858" cy="3208867"/>
          </a:xfrm>
        </p:grpSpPr>
        <p:cxnSp>
          <p:nvCxnSpPr>
            <p:cNvPr id="73" name="Straight Connector 10">
              <a:extLst>
                <a:ext uri="{FF2B5EF4-FFF2-40B4-BE49-F238E27FC236}">
                  <a16:creationId xmlns:a16="http://schemas.microsoft.com/office/drawing/2014/main" id="{118D62D3-5800-4F4A-95BE-C1A2BB8B2338}"/>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74" name="Straight Connector 11">
              <a:extLst>
                <a:ext uri="{FF2B5EF4-FFF2-40B4-BE49-F238E27FC236}">
                  <a16:creationId xmlns:a16="http://schemas.microsoft.com/office/drawing/2014/main" id="{4C9E4F52-5D94-4242-AC69-EE6A23FAB1D5}"/>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75" name="Straight Connector 12">
              <a:extLst>
                <a:ext uri="{FF2B5EF4-FFF2-40B4-BE49-F238E27FC236}">
                  <a16:creationId xmlns:a16="http://schemas.microsoft.com/office/drawing/2014/main" id="{322CC7C0-D1D6-4FF0-A60C-1AEB9C8736A0}"/>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76" name="Straight Connector 13">
              <a:extLst>
                <a:ext uri="{FF2B5EF4-FFF2-40B4-BE49-F238E27FC236}">
                  <a16:creationId xmlns:a16="http://schemas.microsoft.com/office/drawing/2014/main" id="{99B43E48-8275-4871-8745-F5CB75CFDB87}"/>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77" name="Straight Connector 14">
              <a:extLst>
                <a:ext uri="{FF2B5EF4-FFF2-40B4-BE49-F238E27FC236}">
                  <a16:creationId xmlns:a16="http://schemas.microsoft.com/office/drawing/2014/main" id="{E87ED701-F942-4771-8F92-6EFCC2E8E0E0}"/>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Rubrik 1">
            <a:extLst>
              <a:ext uri="{FF2B5EF4-FFF2-40B4-BE49-F238E27FC236}">
                <a16:creationId xmlns:a16="http://schemas.microsoft.com/office/drawing/2014/main" id="{3014392D-84CD-4DAE-84EC-530DEE6204BC}"/>
              </a:ext>
            </a:extLst>
          </p:cNvPr>
          <p:cNvSpPr>
            <a:spLocks noGrp="1"/>
          </p:cNvSpPr>
          <p:nvPr>
            <p:ph type="title"/>
          </p:nvPr>
        </p:nvSpPr>
        <p:spPr>
          <a:xfrm>
            <a:off x="684212" y="4487332"/>
            <a:ext cx="8534400" cy="1507067"/>
          </a:xfrm>
        </p:spPr>
        <p:txBody>
          <a:bodyPr vert="horz" lIns="91440" tIns="45720" rIns="91440" bIns="45720" rtlCol="0" anchor="ctr">
            <a:normAutofit/>
          </a:bodyPr>
          <a:lstStyle/>
          <a:p>
            <a:r>
              <a:rPr lang="en-US" sz="3600" b="1">
                <a:solidFill>
                  <a:srgbClr val="0070C0"/>
                </a:solidFill>
              </a:rPr>
              <a:t>Arbetssätt/Komma till avslut </a:t>
            </a:r>
            <a:endParaRPr lang="en-US" sz="3600" b="1" dirty="0">
              <a:solidFill>
                <a:srgbClr val="0070C0"/>
              </a:solidFill>
            </a:endParaRPr>
          </a:p>
        </p:txBody>
      </p:sp>
      <p:pic>
        <p:nvPicPr>
          <p:cNvPr id="5" name="Bildobjekt 4">
            <a:extLst>
              <a:ext uri="{FF2B5EF4-FFF2-40B4-BE49-F238E27FC236}">
                <a16:creationId xmlns:a16="http://schemas.microsoft.com/office/drawing/2014/main" id="{9235C238-558F-4ED2-94CD-41FFEA63654B}"/>
              </a:ext>
            </a:extLst>
          </p:cNvPr>
          <p:cNvPicPr>
            <a:picLocks noChangeAspect="1"/>
          </p:cNvPicPr>
          <p:nvPr/>
        </p:nvPicPr>
        <p:blipFill>
          <a:blip r:embed="rId2"/>
          <a:stretch>
            <a:fillRect/>
          </a:stretch>
        </p:blipFill>
        <p:spPr>
          <a:xfrm>
            <a:off x="791239" y="1296954"/>
            <a:ext cx="5304759" cy="2449269"/>
          </a:xfrm>
          <a:prstGeom prst="rect">
            <a:avLst/>
          </a:prstGeom>
          <a:effectLst>
            <a:innerShdw blurRad="57150" dist="38100" dir="14460000">
              <a:prstClr val="black">
                <a:alpha val="70000"/>
              </a:prstClr>
            </a:innerShdw>
          </a:effectLst>
        </p:spPr>
      </p:pic>
      <p:graphicFrame>
        <p:nvGraphicFramePr>
          <p:cNvPr id="78" name="Platshållare för text 3">
            <a:extLst>
              <a:ext uri="{FF2B5EF4-FFF2-40B4-BE49-F238E27FC236}">
                <a16:creationId xmlns:a16="http://schemas.microsoft.com/office/drawing/2014/main" id="{F0BCFB68-B6F6-601F-FD1C-2D40529ECC88}"/>
              </a:ext>
            </a:extLst>
          </p:cNvPr>
          <p:cNvGraphicFramePr/>
          <p:nvPr/>
        </p:nvGraphicFramePr>
        <p:xfrm>
          <a:off x="6499654" y="733646"/>
          <a:ext cx="4901107" cy="421935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609318067"/>
      </p:ext>
    </p:extLst>
  </p:cSld>
  <p:clrMapOvr>
    <a:masterClrMapping/>
  </p:clrMapOvr>
</p:sld>
</file>

<file path=ppt/theme/theme1.xml><?xml version="1.0" encoding="utf-8"?>
<a:theme xmlns:a="http://schemas.openxmlformats.org/drawingml/2006/main" name="Sektor">
  <a:themeElements>
    <a:clrScheme name="Sektor">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ektor">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ektor">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docProps/app.xml><?xml version="1.0" encoding="utf-8"?>
<Properties xmlns="http://schemas.openxmlformats.org/officeDocument/2006/extended-properties" xmlns:vt="http://schemas.openxmlformats.org/officeDocument/2006/docPropsVTypes">
  <TotalTime>1</TotalTime>
  <Words>490</Words>
  <Application>Microsoft Office PowerPoint</Application>
  <PresentationFormat>Bredbild</PresentationFormat>
  <Paragraphs>53</Paragraphs>
  <Slides>6</Slides>
  <Notes>0</Notes>
  <HiddenSlides>0</HiddenSlides>
  <MMClips>0</MMClips>
  <ScaleCrop>false</ScaleCrop>
  <HeadingPairs>
    <vt:vector size="6" baseType="variant">
      <vt:variant>
        <vt:lpstr>Använt teckensnitt</vt:lpstr>
      </vt:variant>
      <vt:variant>
        <vt:i4>6</vt:i4>
      </vt:variant>
      <vt:variant>
        <vt:lpstr>Tema</vt:lpstr>
      </vt:variant>
      <vt:variant>
        <vt:i4>1</vt:i4>
      </vt:variant>
      <vt:variant>
        <vt:lpstr>Bildrubriker</vt:lpstr>
      </vt:variant>
      <vt:variant>
        <vt:i4>6</vt:i4>
      </vt:variant>
    </vt:vector>
  </HeadingPairs>
  <TitlesOfParts>
    <vt:vector size="13" baseType="lpstr">
      <vt:lpstr>Arial</vt:lpstr>
      <vt:lpstr>Calibri</vt:lpstr>
      <vt:lpstr>Century Gothic</vt:lpstr>
      <vt:lpstr>Courier New</vt:lpstr>
      <vt:lpstr>Times New Roman</vt:lpstr>
      <vt:lpstr>Wingdings 3</vt:lpstr>
      <vt:lpstr>Sektor</vt:lpstr>
      <vt:lpstr>Arbetssätt/Komma till Avslut</vt:lpstr>
      <vt:lpstr>Arbetssätt/Komma till Avslut</vt:lpstr>
      <vt:lpstr>Arbetssätt/Komma till Avslut</vt:lpstr>
      <vt:lpstr>Arbetssätt/Komma till Avslut</vt:lpstr>
      <vt:lpstr>Arbetssätt/Komma till Avslut</vt:lpstr>
      <vt:lpstr>Arbetssätt/Komma till avslut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Arbetssätt/Komma till Avslut</dc:title>
  <dc:creator>Anders Bademo</dc:creator>
  <cp:lastModifiedBy>Anders Bademo</cp:lastModifiedBy>
  <cp:revision>1</cp:revision>
  <dcterms:created xsi:type="dcterms:W3CDTF">2022-07-19T06:32:36Z</dcterms:created>
  <dcterms:modified xsi:type="dcterms:W3CDTF">2022-07-19T06:34:12Z</dcterms:modified>
</cp:coreProperties>
</file>