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3C08B83C-86A5-81CD-BC60-6788BD4587FF}"/>
              </a:ext>
            </a:extLst>
          </p:cNvPr>
          <p:cNvSpPr txBox="1"/>
          <p:nvPr/>
        </p:nvSpPr>
        <p:spPr>
          <a:xfrm>
            <a:off x="466531" y="335333"/>
            <a:ext cx="10888824" cy="5771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800" b="1" dirty="0"/>
              <a:t>Spelfilosofi IF Karlstad Fotboll</a:t>
            </a:r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endParaRPr lang="sv-SE" sz="2800" b="1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Vi vill dominera och diktera spelet i anfall och försvar</a:t>
            </a:r>
            <a:endParaRPr lang="sv-SE" sz="2000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I anfall vill vi ha spelare i alla korridorer, så att vi med ett varierat passningsspel och rörelse kan tvinga motståndaren att flytta sig och vi därmed skapar såväl numerära överlägen som ytor att utnyttja. </a:t>
            </a:r>
            <a:br>
              <a:rPr lang="sv-SE" sz="2000" b="1" dirty="0"/>
            </a:br>
            <a:r>
              <a:rPr lang="sv-SE" sz="2000" b="1" dirty="0"/>
              <a:t>Intentionen skall alltid vara att flytta bollen framåt.</a:t>
            </a:r>
            <a:endParaRPr lang="sv-SE" sz="2000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Vi vill avsluta våra anfall med en variation avslutsalternativ</a:t>
            </a:r>
            <a:endParaRPr lang="sv-SE" sz="2000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Vi anfaller alltid med en beredskap att försvara </a:t>
            </a:r>
            <a:endParaRPr lang="sv-SE" sz="2000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När vi tappar bollen är strävan att återerövra bollen så snabbt som möjligt för att förhindra motståndarna att ha långa bollinnehav.</a:t>
            </a:r>
            <a:endParaRPr lang="sv-SE" sz="2000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I försvar vill vi bestämma vad motståndaren kan göra och försvara oss så långt som möjligt från eget mål.</a:t>
            </a:r>
            <a:endParaRPr lang="sv-SE" sz="2000" dirty="0"/>
          </a:p>
          <a:p>
            <a:pPr marL="342900" lvl="0" indent="-342900">
              <a:lnSpc>
                <a:spcPct val="90000"/>
              </a:lnSpc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>
                <a:tab pos="457200" algn="l"/>
              </a:tabLst>
            </a:pPr>
            <a:r>
              <a:rPr lang="sv-SE" sz="2000" b="1" dirty="0"/>
              <a:t>Vid återerövring av bollen är strävan att så snabbt som möjligt spela den framåt. </a:t>
            </a:r>
            <a:br>
              <a:rPr lang="sv-SE" sz="2000" b="1" dirty="0"/>
            </a:br>
            <a:r>
              <a:rPr lang="sv-SE" sz="2000" b="1" dirty="0"/>
              <a:t>Det skall finnas en balans i spelet så att det är möjligt att behålla bollen genom att spela bollen bakåt för kontroll och återuppbyggnad av anfallsspelet.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846776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mme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TM03457452[[fn=Himmel]]</Template>
  <TotalTime>9</TotalTime>
  <Words>163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Himmel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Bademo</dc:creator>
  <cp:lastModifiedBy>Anders Bademo</cp:lastModifiedBy>
  <cp:revision>2</cp:revision>
  <dcterms:created xsi:type="dcterms:W3CDTF">2021-12-30T12:55:39Z</dcterms:created>
  <dcterms:modified xsi:type="dcterms:W3CDTF">2022-11-11T07:36:09Z</dcterms:modified>
</cp:coreProperties>
</file>